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8.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2.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8.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16" r:id="rId5"/>
    <p:sldMasterId id="214748371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Lst>
  <p:sldSz cy="5143500" cx="9144000"/>
  <p:notesSz cx="6858000" cy="9144000"/>
  <p:embeddedFontLst>
    <p:embeddedFont>
      <p:font typeface="Roboto"/>
      <p:regular r:id="rId21"/>
      <p:bold r:id="rId22"/>
      <p:italic r:id="rId23"/>
      <p:boldItalic r:id="rId24"/>
    </p:embeddedFont>
    <p:embeddedFont>
      <p:font typeface="Google Sans"/>
      <p:regular r:id="rId25"/>
      <p:bold r:id="rId26"/>
      <p:italic r:id="rId27"/>
      <p:boldItalic r:id="rId28"/>
    </p:embeddedFont>
    <p:embeddedFont>
      <p:font typeface="Google Sans Medium"/>
      <p:regular r:id="rId29"/>
      <p:bold r:id="rId30"/>
      <p:italic r:id="rId31"/>
      <p:boldItalic r:id="rId32"/>
    </p:embeddedFont>
    <p:embeddedFont>
      <p:font typeface="Google Sans Text"/>
      <p:regular r:id="rId33"/>
      <p:bold r:id="rId34"/>
      <p:italic r:id="rId35"/>
      <p:boldItalic r:id="rId36"/>
    </p:embeddedFont>
    <p:embeddedFont>
      <p:font typeface="JetBrains Mono"/>
      <p:regular r:id="rId37"/>
      <p:bold r:id="rId38"/>
      <p:italic r:id="rId39"/>
      <p:boldItalic r:id="rId4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EFEBEFA-CA72-4EB6-A2AE-0F864DEA4F5E}">
  <a:tblStyle styleId="{CEFEBEFA-CA72-4EB6-A2AE-0F864DEA4F5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JetBrainsMono-bold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font" Target="fonts/GoogleSansMedium-italic.fntdata"/><Relationship Id="rId30" Type="http://schemas.openxmlformats.org/officeDocument/2006/relationships/font" Target="fonts/GoogleSansMedium-bold.fntdata"/><Relationship Id="rId33" Type="http://schemas.openxmlformats.org/officeDocument/2006/relationships/font" Target="fonts/GoogleSansText-regular.fntdata"/><Relationship Id="rId32" Type="http://schemas.openxmlformats.org/officeDocument/2006/relationships/font" Target="fonts/GoogleSansMedium-boldItalic.fntdata"/><Relationship Id="rId35" Type="http://schemas.openxmlformats.org/officeDocument/2006/relationships/font" Target="fonts/GoogleSansText-italic.fntdata"/><Relationship Id="rId34" Type="http://schemas.openxmlformats.org/officeDocument/2006/relationships/font" Target="fonts/GoogleSansText-bold.fntdata"/><Relationship Id="rId37" Type="http://schemas.openxmlformats.org/officeDocument/2006/relationships/font" Target="fonts/JetBrainsMono-regular.fntdata"/><Relationship Id="rId36" Type="http://schemas.openxmlformats.org/officeDocument/2006/relationships/font" Target="fonts/GoogleSansText-boldItalic.fntdata"/><Relationship Id="rId39" Type="http://schemas.openxmlformats.org/officeDocument/2006/relationships/font" Target="fonts/JetBrainsMono-italic.fntdata"/><Relationship Id="rId38" Type="http://schemas.openxmlformats.org/officeDocument/2006/relationships/font" Target="fonts/JetBrainsMono-bold.fntdata"/><Relationship Id="rId20" Type="http://schemas.openxmlformats.org/officeDocument/2006/relationships/slide" Target="slides/slide13.xml"/><Relationship Id="rId22" Type="http://schemas.openxmlformats.org/officeDocument/2006/relationships/font" Target="fonts/Roboto-bold.fntdata"/><Relationship Id="rId21" Type="http://schemas.openxmlformats.org/officeDocument/2006/relationships/font" Target="fonts/Roboto-regular.fntdata"/><Relationship Id="rId24" Type="http://schemas.openxmlformats.org/officeDocument/2006/relationships/font" Target="fonts/Roboto-boldItalic.fntdata"/><Relationship Id="rId23" Type="http://schemas.openxmlformats.org/officeDocument/2006/relationships/font" Target="fonts/Roboto-italic.fntdata"/><Relationship Id="rId26" Type="http://schemas.openxmlformats.org/officeDocument/2006/relationships/font" Target="fonts/GoogleSans-bold.fntdata"/><Relationship Id="rId25" Type="http://schemas.openxmlformats.org/officeDocument/2006/relationships/font" Target="fonts/GoogleSans-regular.fntdata"/><Relationship Id="rId28" Type="http://schemas.openxmlformats.org/officeDocument/2006/relationships/font" Target="fonts/GoogleSans-boldItalic.fntdata"/><Relationship Id="rId27" Type="http://schemas.openxmlformats.org/officeDocument/2006/relationships/font" Target="fonts/GoogleSans-italic.fntdata"/><Relationship Id="rId29" Type="http://schemas.openxmlformats.org/officeDocument/2006/relationships/font" Target="fonts/GoogleSansMedium-regular.fntdata"/><Relationship Id="rId11" Type="http://schemas.openxmlformats.org/officeDocument/2006/relationships/slide" Target="slides/slide4.xml"/><Relationship Id="rId10" Type="http://schemas.openxmlformats.org/officeDocument/2006/relationships/slide" Target="slides/slide3.xml"/><Relationship Id="rId13" Type="http://schemas.openxmlformats.org/officeDocument/2006/relationships/slide" Target="slides/slide6.xml"/><Relationship Id="rId12" Type="http://schemas.openxmlformats.org/officeDocument/2006/relationships/slide" Target="slides/slide5.xml"/><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50" name="Shape 19550"/>
        <p:cNvGrpSpPr/>
        <p:nvPr/>
      </p:nvGrpSpPr>
      <p:grpSpPr>
        <a:xfrm>
          <a:off x="0" y="0"/>
          <a:ext cx="0" cy="0"/>
          <a:chOff x="0" y="0"/>
          <a:chExt cx="0" cy="0"/>
        </a:xfrm>
      </p:grpSpPr>
      <p:sp>
        <p:nvSpPr>
          <p:cNvPr id="19551" name="Google Shape;19551;g46ede8d98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52" name="Google Shape;19552;g46ede8d98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55" name="Shape 19555"/>
        <p:cNvGrpSpPr/>
        <p:nvPr/>
      </p:nvGrpSpPr>
      <p:grpSpPr>
        <a:xfrm>
          <a:off x="0" y="0"/>
          <a:ext cx="0" cy="0"/>
          <a:chOff x="0" y="0"/>
          <a:chExt cx="0" cy="0"/>
        </a:xfrm>
      </p:grpSpPr>
      <p:sp>
        <p:nvSpPr>
          <p:cNvPr id="19556" name="Google Shape;19556;g187e0c9df4a_0_124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57" name="Google Shape;19557;g187e0c9df4a_0_124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25" name="Shape 19725"/>
        <p:cNvGrpSpPr/>
        <p:nvPr/>
      </p:nvGrpSpPr>
      <p:grpSpPr>
        <a:xfrm>
          <a:off x="0" y="0"/>
          <a:ext cx="0" cy="0"/>
          <a:chOff x="0" y="0"/>
          <a:chExt cx="0" cy="0"/>
        </a:xfrm>
      </p:grpSpPr>
      <p:sp>
        <p:nvSpPr>
          <p:cNvPr id="19726" name="Google Shape;19726;g187e0c9df4a_0_71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27" name="Google Shape;19727;g187e0c9df4a_0_71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95" name="Shape 19895"/>
        <p:cNvGrpSpPr/>
        <p:nvPr/>
      </p:nvGrpSpPr>
      <p:grpSpPr>
        <a:xfrm>
          <a:off x="0" y="0"/>
          <a:ext cx="0" cy="0"/>
          <a:chOff x="0" y="0"/>
          <a:chExt cx="0" cy="0"/>
        </a:xfrm>
      </p:grpSpPr>
      <p:sp>
        <p:nvSpPr>
          <p:cNvPr id="19896" name="Google Shape;19896;g9b160e17f6_0_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97" name="Google Shape;19897;g9b160e17f6_0_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01" name="Shape 19901"/>
        <p:cNvGrpSpPr/>
        <p:nvPr/>
      </p:nvGrpSpPr>
      <p:grpSpPr>
        <a:xfrm>
          <a:off x="0" y="0"/>
          <a:ext cx="0" cy="0"/>
          <a:chOff x="0" y="0"/>
          <a:chExt cx="0" cy="0"/>
        </a:xfrm>
      </p:grpSpPr>
      <p:sp>
        <p:nvSpPr>
          <p:cNvPr id="19902" name="Google Shape;19902;g187e0c9df4a_0_124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03" name="Google Shape;19903;g187e0c9df4a_0_124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09" name="Shape 19909"/>
        <p:cNvGrpSpPr/>
        <p:nvPr/>
      </p:nvGrpSpPr>
      <p:grpSpPr>
        <a:xfrm>
          <a:off x="0" y="0"/>
          <a:ext cx="0" cy="0"/>
          <a:chOff x="0" y="0"/>
          <a:chExt cx="0" cy="0"/>
        </a:xfrm>
      </p:grpSpPr>
      <p:sp>
        <p:nvSpPr>
          <p:cNvPr id="19910" name="Google Shape;19910;g9b160e17f6_0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11" name="Google Shape;19911;g9b160e17f6_0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27" name="Shape 19927"/>
        <p:cNvGrpSpPr/>
        <p:nvPr/>
      </p:nvGrpSpPr>
      <p:grpSpPr>
        <a:xfrm>
          <a:off x="0" y="0"/>
          <a:ext cx="0" cy="0"/>
          <a:chOff x="0" y="0"/>
          <a:chExt cx="0" cy="0"/>
        </a:xfrm>
      </p:grpSpPr>
      <p:sp>
        <p:nvSpPr>
          <p:cNvPr id="19928" name="Google Shape;19928;g9bcf6c3e8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29" name="Google Shape;19929;g9bcf6c3e8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36" name="Shape 19936"/>
        <p:cNvGrpSpPr/>
        <p:nvPr/>
      </p:nvGrpSpPr>
      <p:grpSpPr>
        <a:xfrm>
          <a:off x="0" y="0"/>
          <a:ext cx="0" cy="0"/>
          <a:chOff x="0" y="0"/>
          <a:chExt cx="0" cy="0"/>
        </a:xfrm>
      </p:grpSpPr>
      <p:sp>
        <p:nvSpPr>
          <p:cNvPr id="19937" name="Google Shape;19937;g187e0c9df4a_0_124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38" name="Google Shape;19938;g187e0c9df4a_0_124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06" name="Shape 20106"/>
        <p:cNvGrpSpPr/>
        <p:nvPr/>
      </p:nvGrpSpPr>
      <p:grpSpPr>
        <a:xfrm>
          <a:off x="0" y="0"/>
          <a:ext cx="0" cy="0"/>
          <a:chOff x="0" y="0"/>
          <a:chExt cx="0" cy="0"/>
        </a:xfrm>
      </p:grpSpPr>
      <p:sp>
        <p:nvSpPr>
          <p:cNvPr id="20107" name="Google Shape;20107;g9b160e17f6_0_9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08" name="Google Shape;20108;g9b160e17f6_0_9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37" name="Shape 20137"/>
        <p:cNvGrpSpPr/>
        <p:nvPr/>
      </p:nvGrpSpPr>
      <p:grpSpPr>
        <a:xfrm>
          <a:off x="0" y="0"/>
          <a:ext cx="0" cy="0"/>
          <a:chOff x="0" y="0"/>
          <a:chExt cx="0" cy="0"/>
        </a:xfrm>
      </p:grpSpPr>
      <p:sp>
        <p:nvSpPr>
          <p:cNvPr id="20138" name="Google Shape;20138;g187623cafc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39" name="Google Shape;20139;g187623cafc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61" name="Shape 20161"/>
        <p:cNvGrpSpPr/>
        <p:nvPr/>
      </p:nvGrpSpPr>
      <p:grpSpPr>
        <a:xfrm>
          <a:off x="0" y="0"/>
          <a:ext cx="0" cy="0"/>
          <a:chOff x="0" y="0"/>
          <a:chExt cx="0" cy="0"/>
        </a:xfrm>
      </p:grpSpPr>
      <p:sp>
        <p:nvSpPr>
          <p:cNvPr id="20162" name="Google Shape;20162;g187623cafc9_0_347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63" name="Google Shape;20163;g187623cafc9_0_347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91" name="Shape 20191"/>
        <p:cNvGrpSpPr/>
        <p:nvPr/>
      </p:nvGrpSpPr>
      <p:grpSpPr>
        <a:xfrm>
          <a:off x="0" y="0"/>
          <a:ext cx="0" cy="0"/>
          <a:chOff x="0" y="0"/>
          <a:chExt cx="0" cy="0"/>
        </a:xfrm>
      </p:grpSpPr>
      <p:sp>
        <p:nvSpPr>
          <p:cNvPr id="20192" name="Google Shape;20192;g187e0c9df4a_0_1245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93" name="Google Shape;20193;g187e0c9df4a_0_1245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99" name="Shape 20199"/>
        <p:cNvGrpSpPr/>
        <p:nvPr/>
      </p:nvGrpSpPr>
      <p:grpSpPr>
        <a:xfrm>
          <a:off x="0" y="0"/>
          <a:ext cx="0" cy="0"/>
          <a:chOff x="0" y="0"/>
          <a:chExt cx="0" cy="0"/>
        </a:xfrm>
      </p:grpSpPr>
      <p:sp>
        <p:nvSpPr>
          <p:cNvPr id="20200" name="Google Shape;20200;g187e0c9df4a_0_1067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01" name="Google Shape;20201;g187e0c9df4a_0_1067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4.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1.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3.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5.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1">
  <p:cSld name="TITLE_3">
    <p:spTree>
      <p:nvGrpSpPr>
        <p:cNvPr id="50" name="Shape 50"/>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51" name="Shape 51"/>
        <p:cNvGrpSpPr/>
        <p:nvPr/>
      </p:nvGrpSpPr>
      <p:grpSpPr>
        <a:xfrm>
          <a:off x="0" y="0"/>
          <a:ext cx="0" cy="0"/>
          <a:chOff x="0" y="0"/>
          <a:chExt cx="0" cy="0"/>
        </a:xfrm>
      </p:grpSpPr>
      <p:sp>
        <p:nvSpPr>
          <p:cNvPr id="52" name="Google Shape;52;p14"/>
          <p:cNvSpPr txBox="1"/>
          <p:nvPr>
            <p:ph idx="1" type="body"/>
          </p:nvPr>
        </p:nvSpPr>
        <p:spPr>
          <a:xfrm>
            <a:off x="155850" y="1143700"/>
            <a:ext cx="8782200" cy="3416400"/>
          </a:xfrm>
          <a:prstGeom prst="rect">
            <a:avLst/>
          </a:prstGeom>
        </p:spPr>
        <p:txBody>
          <a:bodyPr anchorCtr="0" anchor="t" bIns="91425" lIns="91425" spcFirstLastPara="1" rIns="91425" wrap="square" tIns="91425">
            <a:normAutofit/>
          </a:bodyPr>
          <a:lstStyle>
            <a:lvl1pPr indent="-342900" lvl="0" marL="457200" rtl="0">
              <a:spcBef>
                <a:spcPts val="0"/>
              </a:spcBef>
              <a:spcAft>
                <a:spcPts val="0"/>
              </a:spcAft>
              <a:buSzPts val="1800"/>
              <a:buChar char="●"/>
              <a:defRPr/>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53" name="Google Shape;53;p14"/>
          <p:cNvSpPr txBox="1"/>
          <p:nvPr>
            <p:ph idx="12" type="sldNum"/>
          </p:nvPr>
        </p:nvSpPr>
        <p:spPr>
          <a:xfrm>
            <a:off x="8414400" y="4796225"/>
            <a:ext cx="548700" cy="276900"/>
          </a:xfrm>
          <a:prstGeom prst="rect">
            <a:avLst/>
          </a:prstGeom>
        </p:spPr>
        <p:txBody>
          <a:bodyPr anchorCtr="0" anchor="ctr" bIns="91425" lIns="91425" spcFirstLastPara="1" rIns="91425" wrap="square" tIns="91425">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r">
              <a:spcBef>
                <a:spcPts val="0"/>
              </a:spcBef>
              <a:spcAft>
                <a:spcPts val="0"/>
              </a:spcAft>
              <a:buNone/>
            </a:pPr>
            <a:fld id="{00000000-1234-1234-1234-123412341234}" type="slidenum">
              <a:rPr lang="en"/>
              <a:t>‹#›</a:t>
            </a:fld>
            <a:endParaRPr/>
          </a:p>
        </p:txBody>
      </p:sp>
      <p:pic>
        <p:nvPicPr>
          <p:cNvPr descr="GSOC Roboto Lockup.jpg" id="54" name="Google Shape;54;p14"/>
          <p:cNvPicPr preferRelativeResize="0"/>
          <p:nvPr/>
        </p:nvPicPr>
        <p:blipFill>
          <a:blip r:embed="rId2">
            <a:alphaModFix/>
          </a:blip>
          <a:stretch>
            <a:fillRect/>
          </a:stretch>
        </p:blipFill>
        <p:spPr>
          <a:xfrm>
            <a:off x="1530100" y="188800"/>
            <a:ext cx="5976375" cy="9549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fault A">
  <p:cSld name="CUSTOM">
    <p:spTree>
      <p:nvGrpSpPr>
        <p:cNvPr id="55" name="Shape 55"/>
        <p:cNvGrpSpPr/>
        <p:nvPr/>
      </p:nvGrpSpPr>
      <p:grpSpPr>
        <a:xfrm>
          <a:off x="0" y="0"/>
          <a:ext cx="0" cy="0"/>
          <a:chOff x="0" y="0"/>
          <a:chExt cx="0" cy="0"/>
        </a:xfrm>
      </p:grpSpPr>
      <p:sp>
        <p:nvSpPr>
          <p:cNvPr id="56" name="Google Shape;56;p15"/>
          <p:cNvSpPr txBox="1"/>
          <p:nvPr>
            <p:ph type="title"/>
          </p:nvPr>
        </p:nvSpPr>
        <p:spPr>
          <a:xfrm>
            <a:off x="457200" y="369858"/>
            <a:ext cx="8229600" cy="393600"/>
          </a:xfrm>
          <a:prstGeom prst="rect">
            <a:avLst/>
          </a:prstGeom>
        </p:spPr>
        <p:txBody>
          <a:bodyPr anchorCtr="0" anchor="t" bIns="91425" lIns="91425" spcFirstLastPara="1" rIns="91425" wrap="square" tIns="91425">
            <a:normAutofit/>
          </a:bodyPr>
          <a:lstStyle>
            <a:lvl1pPr lvl="0" rtl="0">
              <a:spcBef>
                <a:spcPts val="0"/>
              </a:spcBef>
              <a:spcAft>
                <a:spcPts val="0"/>
              </a:spcAft>
              <a:buSzPts val="2800"/>
              <a:buFont typeface="Google Sans"/>
              <a:buNone/>
              <a:defRPr>
                <a:latin typeface="Google Sans"/>
                <a:ea typeface="Google Sans"/>
                <a:cs typeface="Google Sans"/>
                <a:sym typeface="Google Sans"/>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57" name="Google Shape;57;p15"/>
          <p:cNvSpPr txBox="1"/>
          <p:nvPr>
            <p:ph idx="1" type="body"/>
          </p:nvPr>
        </p:nvSpPr>
        <p:spPr>
          <a:xfrm>
            <a:off x="457200" y="1140271"/>
            <a:ext cx="8229600" cy="2141400"/>
          </a:xfrm>
          <a:prstGeom prst="rect">
            <a:avLst/>
          </a:prstGeom>
        </p:spPr>
        <p:txBody>
          <a:bodyPr anchorCtr="0" anchor="t" bIns="91425" lIns="91425" spcFirstLastPara="1" rIns="91425" wrap="square" tIns="91425">
            <a:normAutofit/>
          </a:bodyPr>
          <a:lstStyle>
            <a:lvl1pPr indent="-342900" lvl="0" marL="457200" rtl="0">
              <a:spcBef>
                <a:spcPts val="0"/>
              </a:spcBef>
              <a:spcAft>
                <a:spcPts val="0"/>
              </a:spcAft>
              <a:buClr>
                <a:schemeClr val="dk1"/>
              </a:buClr>
              <a:buSzPts val="1800"/>
              <a:buChar char="●"/>
              <a:defRPr>
                <a:solidFill>
                  <a:schemeClr val="dk1"/>
                </a:solidFill>
              </a:defRPr>
            </a:lvl1pPr>
            <a:lvl2pPr indent="-317500" lvl="1" marL="914400" rtl="0">
              <a:spcBef>
                <a:spcPts val="0"/>
              </a:spcBef>
              <a:spcAft>
                <a:spcPts val="0"/>
              </a:spcAft>
              <a:buClr>
                <a:schemeClr val="dk1"/>
              </a:buClr>
              <a:buSzPts val="1400"/>
              <a:buChar char="○"/>
              <a:defRPr>
                <a:solidFill>
                  <a:schemeClr val="dk1"/>
                </a:solidFill>
              </a:defRPr>
            </a:lvl2pPr>
            <a:lvl3pPr indent="-317500" lvl="2" marL="1371600" rtl="0">
              <a:spcBef>
                <a:spcPts val="0"/>
              </a:spcBef>
              <a:spcAft>
                <a:spcPts val="0"/>
              </a:spcAft>
              <a:buClr>
                <a:schemeClr val="dk1"/>
              </a:buClr>
              <a:buSzPts val="1400"/>
              <a:buChar char="■"/>
              <a:defRPr>
                <a:solidFill>
                  <a:schemeClr val="dk1"/>
                </a:solidFill>
              </a:defRPr>
            </a:lvl3pPr>
            <a:lvl4pPr indent="-317500" lvl="3" marL="1828800" rtl="0">
              <a:spcBef>
                <a:spcPts val="0"/>
              </a:spcBef>
              <a:spcAft>
                <a:spcPts val="0"/>
              </a:spcAft>
              <a:buClr>
                <a:schemeClr val="dk1"/>
              </a:buClr>
              <a:buSzPts val="1400"/>
              <a:buChar char="●"/>
              <a:defRPr>
                <a:solidFill>
                  <a:schemeClr val="dk1"/>
                </a:solidFill>
              </a:defRPr>
            </a:lvl4pPr>
            <a:lvl5pPr indent="-317500" lvl="4" marL="2286000" rtl="0">
              <a:spcBef>
                <a:spcPts val="0"/>
              </a:spcBef>
              <a:spcAft>
                <a:spcPts val="0"/>
              </a:spcAft>
              <a:buClr>
                <a:schemeClr val="dk1"/>
              </a:buClr>
              <a:buSzPts val="1400"/>
              <a:buChar char="○"/>
              <a:defRPr>
                <a:solidFill>
                  <a:schemeClr val="dk1"/>
                </a:solidFill>
              </a:defRPr>
            </a:lvl5pPr>
            <a:lvl6pPr indent="-317500" lvl="5" marL="2743200" rtl="0">
              <a:spcBef>
                <a:spcPts val="0"/>
              </a:spcBef>
              <a:spcAft>
                <a:spcPts val="0"/>
              </a:spcAft>
              <a:buClr>
                <a:schemeClr val="dk1"/>
              </a:buClr>
              <a:buSzPts val="1400"/>
              <a:buChar char="■"/>
              <a:defRPr>
                <a:solidFill>
                  <a:schemeClr val="dk1"/>
                </a:solidFill>
              </a:defRPr>
            </a:lvl6pPr>
            <a:lvl7pPr indent="-317500" lvl="6" marL="3200400" rtl="0">
              <a:spcBef>
                <a:spcPts val="0"/>
              </a:spcBef>
              <a:spcAft>
                <a:spcPts val="0"/>
              </a:spcAft>
              <a:buClr>
                <a:schemeClr val="dk1"/>
              </a:buClr>
              <a:buSzPts val="1400"/>
              <a:buChar char="●"/>
              <a:defRPr>
                <a:solidFill>
                  <a:schemeClr val="dk1"/>
                </a:solidFill>
              </a:defRPr>
            </a:lvl7pPr>
            <a:lvl8pPr indent="-317500" lvl="7" marL="3657600" rtl="0">
              <a:spcBef>
                <a:spcPts val="0"/>
              </a:spcBef>
              <a:spcAft>
                <a:spcPts val="0"/>
              </a:spcAft>
              <a:buClr>
                <a:schemeClr val="dk1"/>
              </a:buClr>
              <a:buSzPts val="1400"/>
              <a:buChar char="○"/>
              <a:defRPr>
                <a:solidFill>
                  <a:schemeClr val="dk1"/>
                </a:solidFill>
              </a:defRPr>
            </a:lvl8pPr>
            <a:lvl9pPr indent="-317500" lvl="8" marL="4114800" rtl="0">
              <a:spcBef>
                <a:spcPts val="0"/>
              </a:spcBef>
              <a:spcAft>
                <a:spcPts val="0"/>
              </a:spcAft>
              <a:buClr>
                <a:schemeClr val="dk1"/>
              </a:buClr>
              <a:buSzPts val="1400"/>
              <a:buChar char="■"/>
              <a:defRPr>
                <a:solidFill>
                  <a:schemeClr val="dk1"/>
                </a:solidFill>
              </a:defRPr>
            </a:lvl9pPr>
          </a:lstStyle>
          <a:p/>
        </p:txBody>
      </p:sp>
      <p:grpSp>
        <p:nvGrpSpPr>
          <p:cNvPr id="58" name="Google Shape;58;p15"/>
          <p:cNvGrpSpPr/>
          <p:nvPr/>
        </p:nvGrpSpPr>
        <p:grpSpPr>
          <a:xfrm>
            <a:off x="457215" y="4724396"/>
            <a:ext cx="8229591" cy="134569"/>
            <a:chOff x="914430" y="9448792"/>
            <a:chExt cx="16459182" cy="269139"/>
          </a:xfrm>
        </p:grpSpPr>
        <p:grpSp>
          <p:nvGrpSpPr>
            <p:cNvPr id="59" name="Google Shape;59;p15"/>
            <p:cNvGrpSpPr/>
            <p:nvPr/>
          </p:nvGrpSpPr>
          <p:grpSpPr>
            <a:xfrm>
              <a:off x="914430" y="9448792"/>
              <a:ext cx="2280707" cy="269139"/>
              <a:chOff x="1227925" y="771950"/>
              <a:chExt cx="5130950" cy="605350"/>
            </a:xfrm>
          </p:grpSpPr>
          <p:sp>
            <p:nvSpPr>
              <p:cNvPr id="60" name="Google Shape;60;p15"/>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 name="Google Shape;61;p15"/>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 name="Google Shape;62;p15"/>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 name="Google Shape;63;p15"/>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 name="Google Shape;64;p15"/>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 name="Google Shape;65;p15"/>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 name="Google Shape;66;p15"/>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 name="Google Shape;67;p15"/>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 name="Google Shape;68;p15"/>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 name="Google Shape;69;p15"/>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 name="Google Shape;70;p15"/>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 name="Google Shape;71;p15"/>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 name="Google Shape;72;p15"/>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 name="Google Shape;73;p15"/>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 name="Google Shape;74;p15"/>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 name="Google Shape;75;p15"/>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 name="Google Shape;76;p15"/>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 name="Google Shape;77;p15"/>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 name="Google Shape;78;p15"/>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 name="Google Shape;79;p15"/>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 name="Google Shape;80;p15"/>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 name="Google Shape;81;p15"/>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82" name="Google Shape;82;p15"/>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83" name="Google Shape;83;p15"/>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ue pattern fade (no footer)">
  <p:cSld name="CUSTOM_8_1">
    <p:bg>
      <p:bgPr>
        <a:solidFill>
          <a:schemeClr val="accent1"/>
        </a:solidFill>
      </p:bgPr>
    </p:bg>
    <p:spTree>
      <p:nvGrpSpPr>
        <p:cNvPr id="84" name="Shape 84"/>
        <p:cNvGrpSpPr/>
        <p:nvPr/>
      </p:nvGrpSpPr>
      <p:grpSpPr>
        <a:xfrm>
          <a:off x="0" y="0"/>
          <a:ext cx="0" cy="0"/>
          <a:chOff x="0" y="0"/>
          <a:chExt cx="0" cy="0"/>
        </a:xfrm>
      </p:grpSpPr>
      <p:grpSp>
        <p:nvGrpSpPr>
          <p:cNvPr id="85" name="Google Shape;85;p16"/>
          <p:cNvGrpSpPr/>
          <p:nvPr/>
        </p:nvGrpSpPr>
        <p:grpSpPr>
          <a:xfrm>
            <a:off x="14" y="45"/>
            <a:ext cx="9136470" cy="5143715"/>
            <a:chOff x="241225" y="850375"/>
            <a:chExt cx="7130625" cy="4014450"/>
          </a:xfrm>
        </p:grpSpPr>
        <p:sp>
          <p:nvSpPr>
            <p:cNvPr id="86" name="Google Shape;86;p16"/>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 name="Google Shape;87;p16"/>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 name="Google Shape;88;p16"/>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 name="Google Shape;89;p16"/>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 name="Google Shape;90;p16"/>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 name="Google Shape;91;p16"/>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 name="Google Shape;92;p16"/>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 name="Google Shape;93;p16"/>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 name="Google Shape;94;p16"/>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 name="Google Shape;95;p16"/>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 name="Google Shape;96;p16"/>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 name="Google Shape;97;p16"/>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 name="Google Shape;98;p16"/>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 name="Google Shape;99;p16"/>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 name="Google Shape;100;p16"/>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 name="Google Shape;101;p16"/>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 name="Google Shape;102;p16"/>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 name="Google Shape;103;p16"/>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 name="Google Shape;104;p16"/>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 name="Google Shape;105;p16"/>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 name="Google Shape;106;p16"/>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 name="Google Shape;107;p16"/>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 name="Google Shape;108;p16"/>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 name="Google Shape;109;p16"/>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 name="Google Shape;110;p16"/>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 name="Google Shape;111;p16"/>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 name="Google Shape;112;p16"/>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 name="Google Shape;113;p16"/>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 name="Google Shape;114;p16"/>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 name="Google Shape;115;p16"/>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 name="Google Shape;116;p16"/>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 name="Google Shape;117;p16"/>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 name="Google Shape;118;p16"/>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 name="Google Shape;119;p16"/>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 name="Google Shape;120;p16"/>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 name="Google Shape;121;p16"/>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 name="Google Shape;122;p16"/>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 name="Google Shape;123;p16"/>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 name="Google Shape;124;p16"/>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 name="Google Shape;125;p16"/>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 name="Google Shape;126;p16"/>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 name="Google Shape;127;p16"/>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 name="Google Shape;128;p16"/>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 name="Google Shape;129;p16"/>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 name="Google Shape;130;p16"/>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 name="Google Shape;131;p16"/>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 name="Google Shape;132;p16"/>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 name="Google Shape;133;p16"/>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 name="Google Shape;134;p16"/>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 name="Google Shape;135;p16"/>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 name="Google Shape;136;p16"/>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 name="Google Shape;137;p16"/>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 name="Google Shape;138;p16"/>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 name="Google Shape;139;p16"/>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 name="Google Shape;140;p16"/>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 name="Google Shape;141;p16"/>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 name="Google Shape;142;p16"/>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 name="Google Shape;143;p16"/>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 name="Google Shape;144;p16"/>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 name="Google Shape;145;p16"/>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 name="Google Shape;146;p16"/>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 name="Google Shape;147;p16"/>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 name="Google Shape;148;p16"/>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 name="Google Shape;149;p16"/>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 name="Google Shape;150;p16"/>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 name="Google Shape;151;p16"/>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 name="Google Shape;152;p16"/>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 name="Google Shape;153;p16"/>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 name="Google Shape;154;p16"/>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 name="Google Shape;155;p16"/>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 name="Google Shape;156;p16"/>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 name="Google Shape;157;p16"/>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 name="Google Shape;158;p16"/>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 name="Google Shape;159;p16"/>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 name="Google Shape;160;p16"/>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 name="Google Shape;161;p16"/>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 name="Google Shape;162;p16"/>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 name="Google Shape;163;p16"/>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 name="Google Shape;164;p16"/>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 name="Google Shape;165;p16"/>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 name="Google Shape;166;p16"/>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 name="Google Shape;167;p16"/>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 name="Google Shape;168;p16"/>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 name="Google Shape;169;p16"/>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 name="Google Shape;170;p16"/>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 name="Google Shape;171;p16"/>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 name="Google Shape;172;p16"/>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 name="Google Shape;173;p16"/>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 name="Google Shape;174;p16"/>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 name="Google Shape;175;p16"/>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 name="Google Shape;176;p16"/>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 name="Google Shape;177;p16"/>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 name="Google Shape;178;p16"/>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 name="Google Shape;179;p16"/>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 name="Google Shape;180;p16"/>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 name="Google Shape;181;p16"/>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 name="Google Shape;182;p16"/>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 name="Google Shape;183;p16"/>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 name="Google Shape;184;p16"/>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 name="Google Shape;185;p16"/>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 name="Google Shape;186;p16"/>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 name="Google Shape;187;p16"/>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 name="Google Shape;188;p16"/>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 name="Google Shape;189;p16"/>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 name="Google Shape;190;p16"/>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 name="Google Shape;191;p16"/>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 name="Google Shape;192;p16"/>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 name="Google Shape;193;p16"/>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 name="Google Shape;194;p16"/>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 name="Google Shape;195;p16"/>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 name="Google Shape;196;p16"/>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 name="Google Shape;197;p16"/>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 name="Google Shape;198;p16"/>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 name="Google Shape;199;p16"/>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 name="Google Shape;200;p16"/>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 name="Google Shape;201;p16"/>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 name="Google Shape;202;p16"/>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 name="Google Shape;203;p16"/>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 name="Google Shape;204;p16"/>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 name="Google Shape;205;p16"/>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 name="Google Shape;206;p16"/>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 name="Google Shape;207;p16"/>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 name="Google Shape;208;p16"/>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 name="Google Shape;209;p16"/>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 name="Google Shape;210;p16"/>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 name="Google Shape;211;p16"/>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 name="Google Shape;212;p16"/>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 name="Google Shape;213;p16"/>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 name="Google Shape;214;p16"/>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 name="Google Shape;215;p16"/>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 name="Google Shape;216;p16"/>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 name="Google Shape;217;p16"/>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 name="Google Shape;218;p16"/>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 name="Google Shape;219;p16"/>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 name="Google Shape;220;p16"/>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1" name="Google Shape;221;p16"/>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2" name="Google Shape;222;p16"/>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 name="Google Shape;223;p16"/>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 name="Google Shape;224;p16"/>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5" name="Google Shape;225;p16"/>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 name="Google Shape;226;p16"/>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 name="Google Shape;227;p16"/>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8" name="Google Shape;228;p16"/>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 name="Google Shape;229;p16"/>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0" name="Google Shape;230;p16"/>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1" name="Google Shape;231;p16"/>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 name="Google Shape;232;p16"/>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3" name="Google Shape;233;p16"/>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4" name="Google Shape;234;p16"/>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 name="Google Shape;235;p16"/>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 name="Google Shape;236;p16"/>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 name="Google Shape;237;p16"/>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 name="Google Shape;238;p16"/>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 name="Google Shape;239;p16"/>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0" name="Google Shape;240;p16"/>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 name="Google Shape;241;p16"/>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 name="Google Shape;242;p16"/>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 name="Google Shape;243;p16"/>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 name="Google Shape;244;p16"/>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 name="Google Shape;245;p16"/>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6" name="Google Shape;246;p16"/>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 name="Google Shape;247;p16"/>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 name="Google Shape;248;p16"/>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 name="Google Shape;249;p16"/>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 name="Google Shape;250;p16"/>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 name="Google Shape;251;p16"/>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 name="Google Shape;252;p16"/>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 name="Google Shape;253;p16"/>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 name="Google Shape;254;p16"/>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 name="Google Shape;255;p16"/>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 name="Google Shape;256;p16"/>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 name="Google Shape;257;p16"/>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 name="Google Shape;258;p16"/>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 name="Google Shape;259;p16"/>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 name="Google Shape;260;p16"/>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 name="Google Shape;261;p16"/>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 name="Google Shape;262;p16"/>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 name="Google Shape;263;p16"/>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 name="Google Shape;264;p16"/>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 name="Google Shape;265;p16"/>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 name="Google Shape;266;p16"/>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 name="Google Shape;267;p16"/>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 name="Google Shape;268;p16"/>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 name="Google Shape;269;p16"/>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 name="Google Shape;270;p16"/>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 name="Google Shape;271;p16"/>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 name="Google Shape;272;p16"/>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 name="Google Shape;273;p16"/>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 name="Google Shape;274;p16"/>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 name="Google Shape;275;p16"/>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 name="Google Shape;276;p16"/>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 name="Google Shape;277;p16"/>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 name="Google Shape;278;p16"/>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 name="Google Shape;279;p16"/>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 name="Google Shape;280;p16"/>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 name="Google Shape;281;p16"/>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 name="Google Shape;282;p16"/>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 name="Google Shape;283;p16"/>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 name="Google Shape;284;p16"/>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 name="Google Shape;285;p16"/>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 name="Google Shape;286;p16"/>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 name="Google Shape;287;p16"/>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 name="Google Shape;288;p16"/>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 name="Google Shape;289;p16"/>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 name="Google Shape;290;p16"/>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 name="Google Shape;291;p16"/>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 name="Google Shape;292;p16"/>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 name="Google Shape;293;p16"/>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 name="Google Shape;294;p16"/>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 name="Google Shape;295;p16"/>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 name="Google Shape;296;p16"/>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 name="Google Shape;297;p16"/>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 name="Google Shape;298;p16"/>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 name="Google Shape;299;p16"/>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 name="Google Shape;300;p16"/>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 name="Google Shape;301;p16"/>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 name="Google Shape;302;p16"/>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 name="Google Shape;303;p16"/>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 name="Google Shape;304;p16"/>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 name="Google Shape;305;p16"/>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 name="Google Shape;306;p16"/>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 name="Google Shape;307;p16"/>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 name="Google Shape;308;p16"/>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 name="Google Shape;309;p16"/>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 name="Google Shape;310;p16"/>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 name="Google Shape;311;p16"/>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 name="Google Shape;312;p16"/>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 name="Google Shape;313;p16"/>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 name="Google Shape;314;p16"/>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 name="Google Shape;315;p16"/>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 name="Google Shape;316;p16"/>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 name="Google Shape;317;p16"/>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 name="Google Shape;318;p16"/>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 name="Google Shape;319;p16"/>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 name="Google Shape;320;p16"/>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 name="Google Shape;321;p16"/>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 name="Google Shape;322;p16"/>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 name="Google Shape;323;p16"/>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 name="Google Shape;324;p16"/>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 name="Google Shape;325;p16"/>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 name="Google Shape;326;p16"/>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 name="Google Shape;327;p16"/>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 name="Google Shape;328;p16"/>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 name="Google Shape;329;p16"/>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 name="Google Shape;330;p16"/>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 name="Google Shape;331;p16"/>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 name="Google Shape;332;p16"/>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 name="Google Shape;333;p16"/>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 name="Google Shape;334;p16"/>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 name="Google Shape;335;p16"/>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 name="Google Shape;336;p16"/>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 name="Google Shape;337;p16"/>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 name="Google Shape;338;p16"/>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 name="Google Shape;339;p16"/>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 name="Google Shape;340;p16"/>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 name="Google Shape;341;p16"/>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 name="Google Shape;342;p16"/>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 name="Google Shape;343;p16"/>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 name="Google Shape;344;p16"/>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 name="Google Shape;345;p16"/>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 name="Google Shape;346;p16"/>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 name="Google Shape;347;p16"/>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 name="Google Shape;348;p16"/>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 name="Google Shape;349;p16"/>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 name="Google Shape;350;p16"/>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 name="Google Shape;351;p16"/>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 name="Google Shape;352;p16"/>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 name="Google Shape;353;p16"/>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 name="Google Shape;354;p16"/>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 name="Google Shape;355;p16"/>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 name="Google Shape;356;p16"/>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 name="Google Shape;357;p16"/>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 name="Google Shape;358;p16"/>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 name="Google Shape;359;p16"/>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 name="Google Shape;360;p16"/>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 name="Google Shape;361;p16"/>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 name="Google Shape;362;p16"/>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 name="Google Shape;363;p16"/>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4" name="Google Shape;364;p16"/>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 name="Google Shape;365;p16"/>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 name="Google Shape;366;p16"/>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 name="Google Shape;367;p16"/>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 name="Google Shape;368;p16"/>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 name="Google Shape;369;p16"/>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 name="Google Shape;370;p16"/>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 name="Google Shape;371;p16"/>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 name="Google Shape;372;p16"/>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 name="Google Shape;373;p16"/>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 name="Google Shape;374;p16"/>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 name="Google Shape;375;p16"/>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 name="Google Shape;376;p16"/>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 name="Google Shape;377;p16"/>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 name="Google Shape;378;p16"/>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 name="Google Shape;379;p16"/>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 name="Google Shape;380;p16"/>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 name="Google Shape;381;p16"/>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 name="Google Shape;382;p16"/>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 name="Google Shape;383;p16"/>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 name="Google Shape;384;p16"/>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 name="Google Shape;385;p16"/>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 name="Google Shape;386;p16"/>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 name="Google Shape;387;p16"/>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 name="Google Shape;388;p16"/>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 name="Google Shape;389;p16"/>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 name="Google Shape;390;p16"/>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 name="Google Shape;391;p16"/>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 name="Google Shape;392;p16"/>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 name="Google Shape;393;p16"/>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 name="Google Shape;394;p16"/>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 name="Google Shape;395;p16"/>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 name="Google Shape;396;p16"/>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 name="Google Shape;397;p16"/>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 name="Google Shape;398;p16"/>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 name="Google Shape;399;p16"/>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 name="Google Shape;400;p16"/>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 name="Google Shape;401;p16"/>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 name="Google Shape;402;p16"/>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 name="Google Shape;403;p16"/>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 name="Google Shape;404;p16"/>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 name="Google Shape;405;p16"/>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 name="Google Shape;406;p16"/>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 name="Google Shape;407;p16"/>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 name="Google Shape;408;p16"/>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 name="Google Shape;409;p16"/>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 name="Google Shape;410;p16"/>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 name="Google Shape;411;p16"/>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 name="Google Shape;412;p16"/>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 name="Google Shape;413;p16"/>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 name="Google Shape;414;p16"/>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 name="Google Shape;415;p16"/>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 name="Google Shape;416;p16"/>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 name="Google Shape;417;p16"/>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 name="Google Shape;418;p16"/>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 name="Google Shape;419;p16"/>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 name="Google Shape;420;p16"/>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 name="Google Shape;421;p16"/>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 name="Google Shape;422;p16"/>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 name="Google Shape;423;p16"/>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 name="Google Shape;424;p16"/>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 name="Google Shape;425;p16"/>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 name="Google Shape;426;p16"/>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 name="Google Shape;427;p16"/>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 name="Google Shape;428;p16"/>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 name="Google Shape;429;p16"/>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 name="Google Shape;430;p16"/>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 name="Google Shape;431;p16"/>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 name="Google Shape;432;p16"/>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 name="Google Shape;433;p16"/>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 name="Google Shape;434;p16"/>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 name="Google Shape;435;p16"/>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 name="Google Shape;436;p16"/>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 name="Google Shape;437;p16"/>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 name="Google Shape;438;p16"/>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 name="Google Shape;439;p16"/>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 name="Google Shape;440;p16"/>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 name="Google Shape;441;p16"/>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 name="Google Shape;442;p16"/>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 name="Google Shape;443;p16"/>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 name="Google Shape;444;p16"/>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 name="Google Shape;445;p16"/>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 name="Google Shape;446;p16"/>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 name="Google Shape;447;p16"/>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 name="Google Shape;448;p16"/>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 name="Google Shape;449;p16"/>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 name="Google Shape;450;p16"/>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 name="Google Shape;451;p16"/>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 name="Google Shape;452;p16"/>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 name="Google Shape;453;p16"/>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 name="Google Shape;454;p16"/>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 name="Google Shape;455;p16"/>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 name="Google Shape;456;p16"/>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 name="Google Shape;457;p16"/>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 name="Google Shape;458;p16"/>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 name="Google Shape;459;p16"/>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 name="Google Shape;460;p16"/>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 name="Google Shape;461;p16"/>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 name="Google Shape;462;p16"/>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 name="Google Shape;463;p16"/>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 name="Google Shape;464;p16"/>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 name="Google Shape;465;p16"/>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 name="Google Shape;466;p16"/>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 name="Google Shape;467;p16"/>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 name="Google Shape;468;p16"/>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 name="Google Shape;469;p16"/>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 name="Google Shape;470;p16"/>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 name="Google Shape;471;p16"/>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2" name="Google Shape;472;p16"/>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 name="Google Shape;473;p16"/>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 name="Google Shape;474;p16"/>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 name="Google Shape;475;p16"/>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 name="Google Shape;476;p16"/>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 name="Google Shape;477;p16"/>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 name="Google Shape;478;p16"/>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 name="Google Shape;479;p16"/>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 name="Google Shape;480;p16"/>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 name="Google Shape;481;p16"/>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 name="Google Shape;482;p16"/>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 name="Google Shape;483;p16"/>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 name="Google Shape;484;p16"/>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 name="Google Shape;485;p16"/>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 name="Google Shape;486;p16"/>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 name="Google Shape;487;p16"/>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 name="Google Shape;488;p16"/>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 name="Google Shape;489;p16"/>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 name="Google Shape;490;p16"/>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 name="Google Shape;491;p16"/>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 name="Google Shape;492;p16"/>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 name="Google Shape;493;p16"/>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 name="Google Shape;494;p16"/>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 name="Google Shape;495;p16"/>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 name="Google Shape;496;p16"/>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 name="Google Shape;497;p16"/>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 name="Google Shape;498;p16"/>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 name="Google Shape;499;p16"/>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 name="Google Shape;500;p16"/>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 name="Google Shape;501;p16"/>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 name="Google Shape;502;p16"/>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 name="Google Shape;503;p16"/>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 name="Google Shape;504;p16"/>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 name="Google Shape;505;p16"/>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 name="Google Shape;506;p16"/>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 name="Google Shape;507;p16"/>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 name="Google Shape;508;p16"/>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 name="Google Shape;509;p16"/>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 name="Google Shape;510;p16"/>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 name="Google Shape;511;p16"/>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 name="Google Shape;512;p16"/>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 name="Google Shape;513;p16"/>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 name="Google Shape;514;p16"/>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 name="Google Shape;515;p16"/>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 name="Google Shape;516;p16"/>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 name="Google Shape;517;p16"/>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 name="Google Shape;518;p16"/>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 name="Google Shape;519;p16"/>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 name="Google Shape;520;p16"/>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 name="Google Shape;521;p16"/>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 name="Google Shape;522;p16"/>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 name="Google Shape;523;p16"/>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 name="Google Shape;524;p16"/>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 name="Google Shape;525;p16"/>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 name="Google Shape;526;p16"/>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 name="Google Shape;527;p16"/>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 name="Google Shape;528;p16"/>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 name="Google Shape;529;p16"/>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 name="Google Shape;530;p16"/>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 name="Google Shape;531;p16"/>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 name="Google Shape;532;p16"/>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 name="Google Shape;533;p16"/>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 name="Google Shape;534;p16"/>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 name="Google Shape;535;p16"/>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 name="Google Shape;536;p16"/>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 name="Google Shape;537;p16"/>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 name="Google Shape;538;p16"/>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 name="Google Shape;539;p16"/>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 name="Google Shape;540;p16"/>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 name="Google Shape;541;p16"/>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 name="Google Shape;542;p16"/>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 name="Google Shape;543;p16"/>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 name="Google Shape;544;p16"/>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 name="Google Shape;545;p16"/>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 name="Google Shape;546;p16"/>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 name="Google Shape;547;p16"/>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 name="Google Shape;548;p16"/>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 name="Google Shape;549;p16"/>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 name="Google Shape;550;p16"/>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 name="Google Shape;551;p16"/>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 name="Google Shape;552;p16"/>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 name="Google Shape;553;p16"/>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 name="Google Shape;554;p16"/>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 name="Google Shape;555;p16"/>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 name="Google Shape;556;p16"/>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 name="Google Shape;557;p16"/>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 name="Google Shape;558;p16"/>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 name="Google Shape;559;p16"/>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 name="Google Shape;560;p16"/>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 name="Google Shape;561;p16"/>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 name="Google Shape;562;p16"/>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 name="Google Shape;563;p16"/>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 name="Google Shape;564;p16"/>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 name="Google Shape;565;p16"/>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 name="Google Shape;566;p16"/>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 name="Google Shape;567;p16"/>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 name="Google Shape;568;p16"/>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 name="Google Shape;569;p16"/>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 name="Google Shape;570;p16"/>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 name="Google Shape;571;p16"/>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 name="Google Shape;572;p16"/>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 name="Google Shape;573;p16"/>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 name="Google Shape;574;p16"/>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 name="Google Shape;575;p16"/>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 name="Google Shape;576;p16"/>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7" name="Google Shape;577;p16"/>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 name="Google Shape;578;p16"/>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 name="Google Shape;579;p16"/>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 name="Google Shape;580;p16"/>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 name="Google Shape;581;p16"/>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 name="Google Shape;582;p16"/>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 name="Google Shape;583;p16"/>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 name="Google Shape;584;p16"/>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 name="Google Shape;585;p16"/>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 name="Google Shape;586;p16"/>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 name="Google Shape;587;p16"/>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 name="Google Shape;588;p16"/>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 name="Google Shape;589;p16"/>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 name="Google Shape;590;p16"/>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 name="Google Shape;591;p16"/>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 name="Google Shape;592;p16"/>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 name="Google Shape;593;p16"/>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 name="Google Shape;594;p16"/>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 name="Google Shape;595;p16"/>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 name="Google Shape;596;p16"/>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 name="Google Shape;597;p16"/>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 name="Google Shape;598;p16"/>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 name="Google Shape;599;p16"/>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 name="Google Shape;600;p16"/>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 name="Google Shape;601;p16"/>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 name="Google Shape;602;p16"/>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 name="Google Shape;603;p16"/>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 name="Google Shape;604;p16"/>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 name="Google Shape;605;p16"/>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 name="Google Shape;606;p16"/>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 name="Google Shape;607;p16"/>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 name="Google Shape;608;p16"/>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 name="Google Shape;609;p16"/>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 name="Google Shape;610;p16"/>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 name="Google Shape;611;p16"/>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 name="Google Shape;612;p16"/>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 name="Google Shape;613;p16"/>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 name="Google Shape;614;p16"/>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 name="Google Shape;615;p16"/>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 name="Google Shape;616;p16"/>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 name="Google Shape;617;p16"/>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 name="Google Shape;618;p16"/>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 name="Google Shape;619;p16"/>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 name="Google Shape;620;p16"/>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 name="Google Shape;621;p16"/>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 name="Google Shape;622;p16"/>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 name="Google Shape;623;p16"/>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 name="Google Shape;624;p16"/>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 name="Google Shape;625;p16"/>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 name="Google Shape;626;p16"/>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 name="Google Shape;627;p16"/>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 name="Google Shape;628;p16"/>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 name="Google Shape;629;p16"/>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 name="Google Shape;630;p16"/>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 name="Google Shape;631;p16"/>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 name="Google Shape;632;p16"/>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 name="Google Shape;633;p16"/>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 name="Google Shape;634;p16"/>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 name="Google Shape;635;p16"/>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 name="Google Shape;636;p16"/>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 name="Google Shape;637;p16"/>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 name="Google Shape;638;p16"/>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 name="Google Shape;639;p16"/>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 name="Google Shape;640;p16"/>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 name="Google Shape;641;p16"/>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 name="Google Shape;642;p16"/>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 name="Google Shape;643;p16"/>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 name="Google Shape;644;p16"/>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 name="Google Shape;645;p16"/>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 name="Google Shape;646;p16"/>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 name="Google Shape;647;p16"/>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 name="Google Shape;648;p16"/>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 name="Google Shape;649;p16"/>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 name="Google Shape;650;p16"/>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 name="Google Shape;651;p16"/>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 name="Google Shape;652;p16"/>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 name="Google Shape;653;p16"/>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 name="Google Shape;654;p16"/>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 name="Google Shape;655;p16"/>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 name="Google Shape;656;p16"/>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 name="Google Shape;657;p16"/>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 name="Google Shape;658;p16"/>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 name="Google Shape;659;p16"/>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 name="Google Shape;660;p16"/>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 name="Google Shape;661;p16"/>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 name="Google Shape;662;p16"/>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 name="Google Shape;663;p16"/>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 name="Google Shape;664;p16"/>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 name="Google Shape;665;p16"/>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 name="Google Shape;666;p16"/>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 name="Google Shape;667;p16"/>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 name="Google Shape;668;p16"/>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 name="Google Shape;669;p16"/>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 name="Google Shape;670;p16"/>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 name="Google Shape;671;p16"/>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 name="Google Shape;672;p16"/>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 name="Google Shape;673;p16"/>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 name="Google Shape;674;p16"/>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 name="Google Shape;675;p16"/>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 name="Google Shape;676;p16"/>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 name="Google Shape;677;p16"/>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 name="Google Shape;678;p16"/>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 name="Google Shape;679;p16"/>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 name="Google Shape;680;p16"/>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 name="Google Shape;681;p16"/>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 name="Google Shape;682;p16"/>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 name="Google Shape;683;p16"/>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 name="Google Shape;684;p16"/>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5" name="Google Shape;685;p16"/>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 name="Google Shape;686;p16"/>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 name="Google Shape;687;p16"/>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 name="Google Shape;688;p16"/>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 name="Google Shape;689;p16"/>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 name="Google Shape;690;p16"/>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 name="Google Shape;691;p16"/>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 name="Google Shape;692;p16"/>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 name="Google Shape;693;p16"/>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 name="Google Shape;694;p16"/>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 name="Google Shape;695;p16"/>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 name="Google Shape;696;p16"/>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 name="Google Shape;697;p16"/>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 name="Google Shape;698;p16"/>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 name="Google Shape;699;p16"/>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 name="Google Shape;700;p16"/>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 name="Google Shape;701;p16"/>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 name="Google Shape;702;p16"/>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 name="Google Shape;703;p16"/>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 name="Google Shape;704;p16"/>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 name="Google Shape;705;p16"/>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 name="Google Shape;706;p16"/>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 name="Google Shape;707;p16"/>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 name="Google Shape;708;p16"/>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 name="Google Shape;709;p16"/>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 name="Google Shape;710;p16"/>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 name="Google Shape;711;p16"/>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 name="Google Shape;712;p16"/>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 name="Google Shape;713;p16"/>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 name="Google Shape;714;p16"/>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 name="Google Shape;715;p16"/>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 name="Google Shape;716;p16"/>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 name="Google Shape;717;p16"/>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 name="Google Shape;718;p16"/>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 name="Google Shape;719;p16"/>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 name="Google Shape;720;p16"/>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 name="Google Shape;721;p16"/>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 name="Google Shape;722;p16"/>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 name="Google Shape;723;p16"/>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 name="Google Shape;724;p16"/>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 name="Google Shape;725;p16"/>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 name="Google Shape;726;p16"/>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 name="Google Shape;727;p16"/>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 name="Google Shape;728;p16"/>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 name="Google Shape;729;p16"/>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 name="Google Shape;730;p16"/>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 name="Google Shape;731;p16"/>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 name="Google Shape;732;p16"/>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 name="Google Shape;733;p16"/>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 name="Google Shape;734;p16"/>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 name="Google Shape;735;p16"/>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 name="Google Shape;736;p16"/>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 name="Google Shape;737;p16"/>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 name="Google Shape;738;p16"/>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 name="Google Shape;739;p16"/>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 name="Google Shape;740;p16"/>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 name="Google Shape;741;p16"/>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 name="Google Shape;742;p16"/>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 name="Google Shape;743;p16"/>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 name="Google Shape;744;p16"/>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 name="Google Shape;745;p16"/>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 name="Google Shape;746;p16"/>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 name="Google Shape;747;p16"/>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 name="Google Shape;748;p16"/>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 name="Google Shape;749;p16"/>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 name="Google Shape;750;p16"/>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 name="Google Shape;751;p16"/>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 name="Google Shape;752;p16"/>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 name="Google Shape;753;p16"/>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 name="Google Shape;754;p16"/>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 name="Google Shape;755;p16"/>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 name="Google Shape;756;p16"/>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 name="Google Shape;757;p16"/>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 name="Google Shape;758;p16"/>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 name="Google Shape;759;p16"/>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 name="Google Shape;760;p16"/>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 name="Google Shape;761;p16"/>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 name="Google Shape;762;p16"/>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 name="Google Shape;763;p16"/>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 name="Google Shape;764;p16"/>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 name="Google Shape;765;p16"/>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 name="Google Shape;766;p16"/>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 name="Google Shape;767;p16"/>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 name="Google Shape;768;p16"/>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 name="Google Shape;769;p16"/>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 name="Google Shape;770;p16"/>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 name="Google Shape;771;p16"/>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 name="Google Shape;772;p16"/>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 name="Google Shape;773;p16"/>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 name="Google Shape;774;p16"/>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 name="Google Shape;775;p16"/>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 name="Google Shape;776;p16"/>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 name="Google Shape;777;p16"/>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 name="Google Shape;778;p16"/>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 name="Google Shape;779;p16"/>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 name="Google Shape;780;p16"/>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 name="Google Shape;781;p16"/>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 name="Google Shape;782;p16"/>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 name="Google Shape;783;p16"/>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 name="Google Shape;784;p16"/>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 name="Google Shape;785;p16"/>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 name="Google Shape;786;p16"/>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 name="Google Shape;787;p16"/>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 name="Google Shape;788;p16"/>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 name="Google Shape;789;p16"/>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0" name="Google Shape;790;p16"/>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 name="Google Shape;791;p16"/>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 name="Google Shape;792;p16"/>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 name="Google Shape;793;p16"/>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 name="Google Shape;794;p16"/>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 name="Google Shape;795;p16"/>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 name="Google Shape;796;p16"/>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 name="Google Shape;797;p16"/>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 name="Google Shape;798;p16"/>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 name="Google Shape;799;p16"/>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 name="Google Shape;800;p16"/>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 name="Google Shape;801;p16"/>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 name="Google Shape;802;p16"/>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 name="Google Shape;803;p16"/>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 name="Google Shape;804;p16"/>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 name="Google Shape;805;p16"/>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 name="Google Shape;806;p16"/>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 name="Google Shape;807;p16"/>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 name="Google Shape;808;p16"/>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 name="Google Shape;809;p16"/>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 name="Google Shape;810;p16"/>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 name="Google Shape;811;p16"/>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 name="Google Shape;812;p16"/>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 name="Google Shape;813;p16"/>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 name="Google Shape;814;p16"/>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 name="Google Shape;815;p16"/>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 name="Google Shape;816;p16"/>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 name="Google Shape;817;p16"/>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 name="Google Shape;818;p16"/>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 name="Google Shape;819;p16"/>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 name="Google Shape;820;p16"/>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 name="Google Shape;821;p16"/>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 name="Google Shape;822;p16"/>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 name="Google Shape;823;p16"/>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 name="Google Shape;824;p16"/>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 name="Google Shape;825;p16"/>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 name="Google Shape;826;p16"/>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 name="Google Shape;827;p16"/>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 name="Google Shape;828;p16"/>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 name="Google Shape;829;p16"/>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 name="Google Shape;830;p16"/>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 name="Google Shape;831;p16"/>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 name="Google Shape;832;p16"/>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 name="Google Shape;833;p16"/>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 name="Google Shape;834;p16"/>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 name="Google Shape;835;p16"/>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 name="Google Shape;836;p16"/>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 name="Google Shape;837;p16"/>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 name="Google Shape;838;p16"/>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 name="Google Shape;839;p16"/>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 name="Google Shape;840;p16"/>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 name="Google Shape;841;p16"/>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 name="Google Shape;842;p16"/>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 name="Google Shape;843;p16"/>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 name="Google Shape;844;p16"/>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 name="Google Shape;845;p16"/>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 name="Google Shape;846;p16"/>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 name="Google Shape;847;p16"/>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 name="Google Shape;848;p16"/>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 name="Google Shape;849;p16"/>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 name="Google Shape;850;p16"/>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 name="Google Shape;851;p16"/>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 name="Google Shape;852;p16"/>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 name="Google Shape;853;p16"/>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 name="Google Shape;854;p16"/>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 name="Google Shape;855;p16"/>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 name="Google Shape;856;p16"/>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 name="Google Shape;857;p16"/>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 name="Google Shape;858;p16"/>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 name="Google Shape;859;p16"/>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 name="Google Shape;860;p16"/>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 name="Google Shape;861;p16"/>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 name="Google Shape;862;p16"/>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 name="Google Shape;863;p16"/>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 name="Google Shape;864;p16"/>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 name="Google Shape;865;p16"/>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 name="Google Shape;866;p16"/>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 name="Google Shape;867;p16"/>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 name="Google Shape;868;p16"/>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 name="Google Shape;869;p16"/>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 name="Google Shape;870;p16"/>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 name="Google Shape;871;p16"/>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 name="Google Shape;872;p16"/>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 name="Google Shape;873;p16"/>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 name="Google Shape;874;p16"/>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 name="Google Shape;875;p16"/>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 name="Google Shape;876;p16"/>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 name="Google Shape;877;p16"/>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 name="Google Shape;878;p16"/>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 name="Google Shape;879;p16"/>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 name="Google Shape;880;p16"/>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 name="Google Shape;881;p16"/>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 name="Google Shape;882;p16"/>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 name="Google Shape;883;p16"/>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 name="Google Shape;884;p16"/>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 name="Google Shape;885;p16"/>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 name="Google Shape;886;p16"/>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 name="Google Shape;887;p16"/>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 name="Google Shape;888;p16"/>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 name="Google Shape;889;p16"/>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 name="Google Shape;890;p16"/>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 name="Google Shape;891;p16"/>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 name="Google Shape;892;p16"/>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 name="Google Shape;893;p16"/>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 name="Google Shape;894;p16"/>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 name="Google Shape;895;p16"/>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 name="Google Shape;896;p16"/>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 name="Google Shape;897;p16"/>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8" name="Google Shape;898;p16"/>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 name="Google Shape;899;p16"/>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 name="Google Shape;900;p16"/>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 name="Google Shape;901;p16"/>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 name="Google Shape;902;p16"/>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 name="Google Shape;903;p16"/>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 name="Google Shape;904;p16"/>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 name="Google Shape;905;p16"/>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 name="Google Shape;906;p16"/>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 name="Google Shape;907;p16"/>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 name="Google Shape;908;p16"/>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 name="Google Shape;909;p16"/>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 name="Google Shape;910;p16"/>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 name="Google Shape;911;p16"/>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 name="Google Shape;912;p16"/>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 name="Google Shape;913;p16"/>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 name="Google Shape;914;p16"/>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 name="Google Shape;915;p16"/>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 name="Google Shape;916;p16"/>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 name="Google Shape;917;p16"/>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 name="Google Shape;918;p16"/>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 name="Google Shape;919;p16"/>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 name="Google Shape;920;p16"/>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 name="Google Shape;921;p16"/>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 name="Google Shape;922;p16"/>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 name="Google Shape;923;p16"/>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 name="Google Shape;924;p16"/>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 name="Google Shape;925;p16"/>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 name="Google Shape;926;p16"/>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 name="Google Shape;927;p16"/>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 name="Google Shape;928;p16"/>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 name="Google Shape;929;p16"/>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 name="Google Shape;930;p16"/>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 name="Google Shape;931;p16"/>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 name="Google Shape;932;p16"/>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 name="Google Shape;933;p16"/>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 name="Google Shape;934;p16"/>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 name="Google Shape;935;p16"/>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 name="Google Shape;936;p16"/>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 name="Google Shape;937;p16"/>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 name="Google Shape;938;p16"/>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 name="Google Shape;939;p16"/>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 name="Google Shape;940;p16"/>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 name="Google Shape;941;p16"/>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 name="Google Shape;942;p16"/>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 name="Google Shape;943;p16"/>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 name="Google Shape;944;p16"/>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 name="Google Shape;945;p16"/>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 name="Google Shape;946;p16"/>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 name="Google Shape;947;p16"/>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 name="Google Shape;948;p16"/>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 name="Google Shape;949;p16"/>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 name="Google Shape;950;p16"/>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 name="Google Shape;951;p16"/>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 name="Google Shape;952;p16"/>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 name="Google Shape;953;p16"/>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 name="Google Shape;954;p16"/>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 name="Google Shape;955;p16"/>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 name="Google Shape;956;p16"/>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 name="Google Shape;957;p16"/>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 name="Google Shape;958;p16"/>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 name="Google Shape;959;p16"/>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 name="Google Shape;960;p16"/>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 name="Google Shape;961;p16"/>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 name="Google Shape;962;p16"/>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 name="Google Shape;963;p16"/>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 name="Google Shape;964;p16"/>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 name="Google Shape;965;p16"/>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 name="Google Shape;966;p16"/>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 name="Google Shape;967;p16"/>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 name="Google Shape;968;p16"/>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 name="Google Shape;969;p16"/>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 name="Google Shape;970;p16"/>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 name="Google Shape;971;p16"/>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 name="Google Shape;972;p16"/>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 name="Google Shape;973;p16"/>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 name="Google Shape;974;p16"/>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 name="Google Shape;975;p16"/>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 name="Google Shape;976;p16"/>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 name="Google Shape;977;p16"/>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 name="Google Shape;978;p16"/>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 name="Google Shape;979;p16"/>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 name="Google Shape;980;p16"/>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 name="Google Shape;981;p16"/>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 name="Google Shape;982;p16"/>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 name="Google Shape;983;p16"/>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 name="Google Shape;984;p16"/>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 name="Google Shape;985;p16"/>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 name="Google Shape;986;p16"/>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 name="Google Shape;987;p16"/>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 name="Google Shape;988;p16"/>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 name="Google Shape;989;p16"/>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 name="Google Shape;990;p16"/>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 name="Google Shape;991;p16"/>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 name="Google Shape;992;p16"/>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 name="Google Shape;993;p16"/>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 name="Google Shape;994;p16"/>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 name="Google Shape;995;p16"/>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 name="Google Shape;996;p16"/>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 name="Google Shape;997;p16"/>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 name="Google Shape;998;p16"/>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 name="Google Shape;999;p16"/>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 name="Google Shape;1000;p16"/>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 name="Google Shape;1001;p16"/>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 name="Google Shape;1002;p16"/>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3" name="Google Shape;1003;p16"/>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 name="Google Shape;1004;p16"/>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 name="Google Shape;1005;p16"/>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 name="Google Shape;1006;p16"/>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 name="Google Shape;1007;p16"/>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 name="Google Shape;1008;p16"/>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 name="Google Shape;1009;p16"/>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 name="Google Shape;1010;p16"/>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 name="Google Shape;1011;p16"/>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 name="Google Shape;1012;p16"/>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 name="Google Shape;1013;p16"/>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 name="Google Shape;1014;p16"/>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 name="Google Shape;1015;p16"/>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 name="Google Shape;1016;p16"/>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 name="Google Shape;1017;p16"/>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 name="Google Shape;1018;p16"/>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 name="Google Shape;1019;p16"/>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 name="Google Shape;1020;p16"/>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 name="Google Shape;1021;p16"/>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 name="Google Shape;1022;p16"/>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 name="Google Shape;1023;p16"/>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 name="Google Shape;1024;p16"/>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 name="Google Shape;1025;p16"/>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 name="Google Shape;1026;p16"/>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 name="Google Shape;1027;p16"/>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 name="Google Shape;1028;p16"/>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 name="Google Shape;1029;p16"/>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 name="Google Shape;1030;p16"/>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 name="Google Shape;1031;p16"/>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 name="Google Shape;1032;p16"/>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 name="Google Shape;1033;p16"/>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 name="Google Shape;1034;p16"/>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 name="Google Shape;1035;p16"/>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 name="Google Shape;1036;p16"/>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 name="Google Shape;1037;p16"/>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 name="Google Shape;1038;p16"/>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 name="Google Shape;1039;p16"/>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 name="Google Shape;1040;p16"/>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 name="Google Shape;1041;p16"/>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 name="Google Shape;1042;p16"/>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 name="Google Shape;1043;p16"/>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 name="Google Shape;1044;p16"/>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 name="Google Shape;1045;p16"/>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 name="Google Shape;1046;p16"/>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 name="Google Shape;1047;p16"/>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 name="Google Shape;1048;p16"/>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 name="Google Shape;1049;p16"/>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 name="Google Shape;1050;p16"/>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 name="Google Shape;1051;p16"/>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 name="Google Shape;1052;p16"/>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 name="Google Shape;1053;p16"/>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 name="Google Shape;1054;p16"/>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 name="Google Shape;1055;p16"/>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 name="Google Shape;1056;p16"/>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 name="Google Shape;1057;p16"/>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 name="Google Shape;1058;p16"/>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 name="Google Shape;1059;p16"/>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 name="Google Shape;1060;p16"/>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 name="Google Shape;1061;p16"/>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 name="Google Shape;1062;p16"/>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 name="Google Shape;1063;p16"/>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 name="Google Shape;1064;p16"/>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 name="Google Shape;1065;p16"/>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 name="Google Shape;1066;p16"/>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 name="Google Shape;1067;p16"/>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 name="Google Shape;1068;p16"/>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 name="Google Shape;1069;p16"/>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 name="Google Shape;1070;p16"/>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 name="Google Shape;1071;p16"/>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 name="Google Shape;1072;p16"/>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 name="Google Shape;1073;p16"/>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 name="Google Shape;1074;p16"/>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 name="Google Shape;1075;p16"/>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 name="Google Shape;1076;p16"/>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 name="Google Shape;1077;p16"/>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 name="Google Shape;1078;p16"/>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 name="Google Shape;1079;p16"/>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 name="Google Shape;1080;p16"/>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 name="Google Shape;1081;p16"/>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 name="Google Shape;1082;p16"/>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 name="Google Shape;1083;p16"/>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 name="Google Shape;1084;p16"/>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 name="Google Shape;1085;p16"/>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 name="Google Shape;1086;p16"/>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 name="Google Shape;1087;p16"/>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 name="Google Shape;1088;p16"/>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 name="Google Shape;1089;p16"/>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 name="Google Shape;1090;p16"/>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 name="Google Shape;1091;p16"/>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 name="Google Shape;1092;p16"/>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 name="Google Shape;1093;p16"/>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 name="Google Shape;1094;p16"/>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 name="Google Shape;1095;p16"/>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 name="Google Shape;1096;p16"/>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 name="Google Shape;1097;p16"/>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 name="Google Shape;1098;p16"/>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 name="Google Shape;1099;p16"/>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 name="Google Shape;1100;p16"/>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 name="Google Shape;1101;p16"/>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 name="Google Shape;1102;p16"/>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 name="Google Shape;1103;p16"/>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 name="Google Shape;1104;p16"/>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 name="Google Shape;1105;p16"/>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 name="Google Shape;1106;p16"/>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 name="Google Shape;1107;p16"/>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 name="Google Shape;1108;p16"/>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 name="Google Shape;1109;p16"/>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 name="Google Shape;1110;p16"/>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1" name="Google Shape;1111;p16"/>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 name="Google Shape;1112;p16"/>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 name="Google Shape;1113;p16"/>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 name="Google Shape;1114;p16"/>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 name="Google Shape;1115;p16"/>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 name="Google Shape;1116;p16"/>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 name="Google Shape;1117;p16"/>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 name="Google Shape;1118;p16"/>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 name="Google Shape;1119;p16"/>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 name="Google Shape;1120;p16"/>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 name="Google Shape;1121;p16"/>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 name="Google Shape;1122;p16"/>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 name="Google Shape;1123;p16"/>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 name="Google Shape;1124;p16"/>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 name="Google Shape;1125;p16"/>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 name="Google Shape;1126;p16"/>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 name="Google Shape;1127;p16"/>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 name="Google Shape;1128;p16"/>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 name="Google Shape;1129;p16"/>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 name="Google Shape;1130;p16"/>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 name="Google Shape;1131;p16"/>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 name="Google Shape;1132;p16"/>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 name="Google Shape;1133;p16"/>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134" name="Google Shape;1134;p16"/>
          <p:cNvSpPr/>
          <p:nvPr/>
        </p:nvSpPr>
        <p:spPr>
          <a:xfrm>
            <a:off x="2" y="3"/>
            <a:ext cx="9144000" cy="5143500"/>
          </a:xfrm>
          <a:prstGeom prst="rect">
            <a:avLst/>
          </a:prstGeom>
          <a:gradFill>
            <a:gsLst>
              <a:gs pos="0">
                <a:srgbClr val="FFFFFF">
                  <a:alpha val="0"/>
                </a:srgbClr>
              </a:gs>
              <a:gs pos="100000">
                <a:schemeClr val="accent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 name="Google Shape;1135;p16"/>
          <p:cNvSpPr/>
          <p:nvPr/>
        </p:nvSpPr>
        <p:spPr>
          <a:xfrm>
            <a:off x="2" y="3"/>
            <a:ext cx="9144000" cy="5143500"/>
          </a:xfrm>
          <a:prstGeom prst="rect">
            <a:avLst/>
          </a:prstGeom>
          <a:gradFill>
            <a:gsLst>
              <a:gs pos="0">
                <a:srgbClr val="FFFFFF">
                  <a:alpha val="0"/>
                </a:srgbClr>
              </a:gs>
              <a:gs pos="100000">
                <a:schemeClr val="accent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White pattern fade">
  <p:cSld name="CUSTOM_9_1">
    <p:bg>
      <p:bgPr>
        <a:solidFill>
          <a:srgbClr val="FFFFFF"/>
        </a:solidFill>
      </p:bgPr>
    </p:bg>
    <p:spTree>
      <p:nvGrpSpPr>
        <p:cNvPr id="1136" name="Shape 1136"/>
        <p:cNvGrpSpPr/>
        <p:nvPr/>
      </p:nvGrpSpPr>
      <p:grpSpPr>
        <a:xfrm>
          <a:off x="0" y="0"/>
          <a:ext cx="0" cy="0"/>
          <a:chOff x="0" y="0"/>
          <a:chExt cx="0" cy="0"/>
        </a:xfrm>
      </p:grpSpPr>
      <p:grpSp>
        <p:nvGrpSpPr>
          <p:cNvPr id="1137" name="Google Shape;1137;p17"/>
          <p:cNvGrpSpPr/>
          <p:nvPr/>
        </p:nvGrpSpPr>
        <p:grpSpPr>
          <a:xfrm>
            <a:off x="13" y="43"/>
            <a:ext cx="9136470" cy="5143715"/>
            <a:chOff x="241225" y="850375"/>
            <a:chExt cx="7130625" cy="4014450"/>
          </a:xfrm>
        </p:grpSpPr>
        <p:sp>
          <p:nvSpPr>
            <p:cNvPr id="1138" name="Google Shape;1138;p17"/>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 name="Google Shape;1139;p17"/>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 name="Google Shape;1140;p17"/>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 name="Google Shape;1141;p17"/>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 name="Google Shape;1142;p17"/>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 name="Google Shape;1143;p17"/>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 name="Google Shape;1144;p17"/>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 name="Google Shape;1145;p17"/>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 name="Google Shape;1146;p17"/>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 name="Google Shape;1147;p17"/>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 name="Google Shape;1148;p17"/>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 name="Google Shape;1149;p17"/>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 name="Google Shape;1150;p17"/>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 name="Google Shape;1151;p17"/>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 name="Google Shape;1152;p17"/>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 name="Google Shape;1153;p17"/>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 name="Google Shape;1154;p17"/>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 name="Google Shape;1155;p17"/>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 name="Google Shape;1156;p17"/>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 name="Google Shape;1157;p17"/>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 name="Google Shape;1158;p17"/>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 name="Google Shape;1159;p17"/>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 name="Google Shape;1160;p17"/>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 name="Google Shape;1161;p17"/>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 name="Google Shape;1162;p17"/>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 name="Google Shape;1163;p17"/>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 name="Google Shape;1164;p17"/>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 name="Google Shape;1165;p17"/>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 name="Google Shape;1166;p17"/>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 name="Google Shape;1167;p17"/>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 name="Google Shape;1168;p17"/>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 name="Google Shape;1169;p17"/>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 name="Google Shape;1170;p17"/>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 name="Google Shape;1171;p17"/>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 name="Google Shape;1172;p17"/>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 name="Google Shape;1173;p17"/>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 name="Google Shape;1174;p17"/>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 name="Google Shape;1175;p17"/>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 name="Google Shape;1176;p17"/>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 name="Google Shape;1177;p17"/>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 name="Google Shape;1178;p17"/>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 name="Google Shape;1179;p17"/>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 name="Google Shape;1180;p17"/>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 name="Google Shape;1181;p17"/>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 name="Google Shape;1182;p17"/>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 name="Google Shape;1183;p17"/>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 name="Google Shape;1184;p17"/>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 name="Google Shape;1185;p17"/>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 name="Google Shape;1186;p17"/>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 name="Google Shape;1187;p17"/>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 name="Google Shape;1188;p17"/>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 name="Google Shape;1189;p17"/>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 name="Google Shape;1190;p17"/>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 name="Google Shape;1191;p17"/>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 name="Google Shape;1192;p17"/>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 name="Google Shape;1193;p17"/>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 name="Google Shape;1194;p17"/>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 name="Google Shape;1195;p17"/>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 name="Google Shape;1196;p17"/>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 name="Google Shape;1197;p17"/>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 name="Google Shape;1198;p17"/>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 name="Google Shape;1199;p17"/>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 name="Google Shape;1200;p17"/>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 name="Google Shape;1201;p17"/>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 name="Google Shape;1202;p17"/>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 name="Google Shape;1203;p17"/>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 name="Google Shape;1204;p17"/>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 name="Google Shape;1205;p17"/>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 name="Google Shape;1206;p17"/>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 name="Google Shape;1207;p17"/>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 name="Google Shape;1208;p17"/>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 name="Google Shape;1209;p17"/>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 name="Google Shape;1210;p17"/>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 name="Google Shape;1211;p17"/>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 name="Google Shape;1212;p17"/>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 name="Google Shape;1213;p17"/>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 name="Google Shape;1214;p17"/>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 name="Google Shape;1215;p17"/>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6" name="Google Shape;1216;p17"/>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 name="Google Shape;1217;p17"/>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 name="Google Shape;1218;p17"/>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 name="Google Shape;1219;p17"/>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 name="Google Shape;1220;p17"/>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 name="Google Shape;1221;p17"/>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 name="Google Shape;1222;p17"/>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 name="Google Shape;1223;p17"/>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 name="Google Shape;1224;p17"/>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 name="Google Shape;1225;p17"/>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 name="Google Shape;1226;p17"/>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 name="Google Shape;1227;p17"/>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 name="Google Shape;1228;p17"/>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 name="Google Shape;1229;p17"/>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 name="Google Shape;1230;p17"/>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 name="Google Shape;1231;p17"/>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 name="Google Shape;1232;p17"/>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 name="Google Shape;1233;p17"/>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 name="Google Shape;1234;p17"/>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 name="Google Shape;1235;p17"/>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 name="Google Shape;1236;p17"/>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 name="Google Shape;1237;p17"/>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 name="Google Shape;1238;p17"/>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 name="Google Shape;1239;p17"/>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 name="Google Shape;1240;p17"/>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 name="Google Shape;1241;p17"/>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 name="Google Shape;1242;p17"/>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 name="Google Shape;1243;p17"/>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 name="Google Shape;1244;p17"/>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 name="Google Shape;1245;p17"/>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 name="Google Shape;1246;p17"/>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 name="Google Shape;1247;p17"/>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 name="Google Shape;1248;p17"/>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 name="Google Shape;1249;p17"/>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 name="Google Shape;1250;p17"/>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 name="Google Shape;1251;p17"/>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 name="Google Shape;1252;p17"/>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 name="Google Shape;1253;p17"/>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 name="Google Shape;1254;p17"/>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 name="Google Shape;1255;p17"/>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 name="Google Shape;1256;p17"/>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 name="Google Shape;1257;p17"/>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 name="Google Shape;1258;p17"/>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 name="Google Shape;1259;p17"/>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 name="Google Shape;1260;p17"/>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 name="Google Shape;1261;p17"/>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 name="Google Shape;1262;p17"/>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 name="Google Shape;1263;p17"/>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 name="Google Shape;1264;p17"/>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 name="Google Shape;1265;p17"/>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 name="Google Shape;1266;p17"/>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 name="Google Shape;1267;p17"/>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 name="Google Shape;1268;p17"/>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 name="Google Shape;1269;p17"/>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 name="Google Shape;1270;p17"/>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 name="Google Shape;1271;p17"/>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 name="Google Shape;1272;p17"/>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 name="Google Shape;1273;p17"/>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 name="Google Shape;1274;p17"/>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 name="Google Shape;1275;p17"/>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 name="Google Shape;1276;p17"/>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 name="Google Shape;1277;p17"/>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 name="Google Shape;1278;p17"/>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 name="Google Shape;1279;p17"/>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 name="Google Shape;1280;p17"/>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 name="Google Shape;1281;p17"/>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 name="Google Shape;1282;p17"/>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 name="Google Shape;1283;p17"/>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 name="Google Shape;1284;p17"/>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 name="Google Shape;1285;p17"/>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 name="Google Shape;1286;p17"/>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 name="Google Shape;1287;p17"/>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 name="Google Shape;1288;p17"/>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 name="Google Shape;1289;p17"/>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 name="Google Shape;1290;p17"/>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 name="Google Shape;1291;p17"/>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 name="Google Shape;1292;p17"/>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 name="Google Shape;1293;p17"/>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 name="Google Shape;1294;p17"/>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 name="Google Shape;1295;p17"/>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 name="Google Shape;1296;p17"/>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 name="Google Shape;1297;p17"/>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 name="Google Shape;1298;p17"/>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 name="Google Shape;1299;p17"/>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 name="Google Shape;1300;p17"/>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 name="Google Shape;1301;p17"/>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 name="Google Shape;1302;p17"/>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 name="Google Shape;1303;p17"/>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 name="Google Shape;1304;p17"/>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 name="Google Shape;1305;p17"/>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 name="Google Shape;1306;p17"/>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 name="Google Shape;1307;p17"/>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 name="Google Shape;1308;p17"/>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 name="Google Shape;1309;p17"/>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 name="Google Shape;1310;p17"/>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 name="Google Shape;1311;p17"/>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 name="Google Shape;1312;p17"/>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 name="Google Shape;1313;p17"/>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 name="Google Shape;1314;p17"/>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 name="Google Shape;1315;p17"/>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 name="Google Shape;1316;p17"/>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 name="Google Shape;1317;p17"/>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 name="Google Shape;1318;p17"/>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 name="Google Shape;1319;p17"/>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 name="Google Shape;1320;p17"/>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 name="Google Shape;1321;p17"/>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 name="Google Shape;1322;p17"/>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 name="Google Shape;1323;p17"/>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4" name="Google Shape;1324;p17"/>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 name="Google Shape;1325;p17"/>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 name="Google Shape;1326;p17"/>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 name="Google Shape;1327;p17"/>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 name="Google Shape;1328;p17"/>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 name="Google Shape;1329;p17"/>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 name="Google Shape;1330;p17"/>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 name="Google Shape;1331;p17"/>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 name="Google Shape;1332;p17"/>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 name="Google Shape;1333;p17"/>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 name="Google Shape;1334;p17"/>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 name="Google Shape;1335;p17"/>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 name="Google Shape;1336;p17"/>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 name="Google Shape;1337;p17"/>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 name="Google Shape;1338;p17"/>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 name="Google Shape;1339;p17"/>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 name="Google Shape;1340;p17"/>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 name="Google Shape;1341;p17"/>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 name="Google Shape;1342;p17"/>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 name="Google Shape;1343;p17"/>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 name="Google Shape;1344;p17"/>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 name="Google Shape;1345;p17"/>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 name="Google Shape;1346;p17"/>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 name="Google Shape;1347;p17"/>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 name="Google Shape;1348;p17"/>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 name="Google Shape;1349;p17"/>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 name="Google Shape;1350;p17"/>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 name="Google Shape;1351;p17"/>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 name="Google Shape;1352;p17"/>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 name="Google Shape;1353;p17"/>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 name="Google Shape;1354;p17"/>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 name="Google Shape;1355;p17"/>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 name="Google Shape;1356;p17"/>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 name="Google Shape;1357;p17"/>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 name="Google Shape;1358;p17"/>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 name="Google Shape;1359;p17"/>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 name="Google Shape;1360;p17"/>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 name="Google Shape;1361;p17"/>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 name="Google Shape;1362;p17"/>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 name="Google Shape;1363;p17"/>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 name="Google Shape;1364;p17"/>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 name="Google Shape;1365;p17"/>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 name="Google Shape;1366;p17"/>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 name="Google Shape;1367;p17"/>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 name="Google Shape;1368;p17"/>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 name="Google Shape;1369;p17"/>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 name="Google Shape;1370;p17"/>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 name="Google Shape;1371;p17"/>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 name="Google Shape;1372;p17"/>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 name="Google Shape;1373;p17"/>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 name="Google Shape;1374;p17"/>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 name="Google Shape;1375;p17"/>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 name="Google Shape;1376;p17"/>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 name="Google Shape;1377;p17"/>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 name="Google Shape;1378;p17"/>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 name="Google Shape;1379;p17"/>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 name="Google Shape;1380;p17"/>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 name="Google Shape;1381;p17"/>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 name="Google Shape;1382;p17"/>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 name="Google Shape;1383;p17"/>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 name="Google Shape;1384;p17"/>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 name="Google Shape;1385;p17"/>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 name="Google Shape;1386;p17"/>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 name="Google Shape;1387;p17"/>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 name="Google Shape;1388;p17"/>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 name="Google Shape;1389;p17"/>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 name="Google Shape;1390;p17"/>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 name="Google Shape;1391;p17"/>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 name="Google Shape;1392;p17"/>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 name="Google Shape;1393;p17"/>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 name="Google Shape;1394;p17"/>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 name="Google Shape;1395;p17"/>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 name="Google Shape;1396;p17"/>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 name="Google Shape;1397;p17"/>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 name="Google Shape;1398;p17"/>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 name="Google Shape;1399;p17"/>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 name="Google Shape;1400;p17"/>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 name="Google Shape;1401;p17"/>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 name="Google Shape;1402;p17"/>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 name="Google Shape;1403;p17"/>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 name="Google Shape;1404;p17"/>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 name="Google Shape;1405;p17"/>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 name="Google Shape;1406;p17"/>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 name="Google Shape;1407;p17"/>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 name="Google Shape;1408;p17"/>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 name="Google Shape;1409;p17"/>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 name="Google Shape;1410;p17"/>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 name="Google Shape;1411;p17"/>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 name="Google Shape;1412;p17"/>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 name="Google Shape;1413;p17"/>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 name="Google Shape;1414;p17"/>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 name="Google Shape;1415;p17"/>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 name="Google Shape;1416;p17"/>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 name="Google Shape;1417;p17"/>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 name="Google Shape;1418;p17"/>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 name="Google Shape;1419;p17"/>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 name="Google Shape;1420;p17"/>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 name="Google Shape;1421;p17"/>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 name="Google Shape;1422;p17"/>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 name="Google Shape;1423;p17"/>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 name="Google Shape;1424;p17"/>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 name="Google Shape;1425;p17"/>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 name="Google Shape;1426;p17"/>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 name="Google Shape;1427;p17"/>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 name="Google Shape;1428;p17"/>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 name="Google Shape;1429;p17"/>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 name="Google Shape;1430;p17"/>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 name="Google Shape;1431;p17"/>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 name="Google Shape;1432;p17"/>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 name="Google Shape;1433;p17"/>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 name="Google Shape;1434;p17"/>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 name="Google Shape;1435;p17"/>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 name="Google Shape;1436;p17"/>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 name="Google Shape;1437;p17"/>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 name="Google Shape;1438;p17"/>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 name="Google Shape;1439;p17"/>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 name="Google Shape;1440;p17"/>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 name="Google Shape;1441;p17"/>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 name="Google Shape;1442;p17"/>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 name="Google Shape;1443;p17"/>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 name="Google Shape;1444;p17"/>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 name="Google Shape;1445;p17"/>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 name="Google Shape;1446;p17"/>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 name="Google Shape;1447;p17"/>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 name="Google Shape;1448;p17"/>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 name="Google Shape;1449;p17"/>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 name="Google Shape;1450;p17"/>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 name="Google Shape;1451;p17"/>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 name="Google Shape;1452;p17"/>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 name="Google Shape;1453;p17"/>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 name="Google Shape;1454;p17"/>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 name="Google Shape;1455;p17"/>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 name="Google Shape;1456;p17"/>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 name="Google Shape;1457;p17"/>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 name="Google Shape;1458;p17"/>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 name="Google Shape;1459;p17"/>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 name="Google Shape;1460;p17"/>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 name="Google Shape;1461;p17"/>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 name="Google Shape;1462;p17"/>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 name="Google Shape;1463;p17"/>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 name="Google Shape;1464;p17"/>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 name="Google Shape;1465;p17"/>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 name="Google Shape;1466;p17"/>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 name="Google Shape;1467;p17"/>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 name="Google Shape;1468;p17"/>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 name="Google Shape;1469;p17"/>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 name="Google Shape;1470;p17"/>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 name="Google Shape;1471;p17"/>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 name="Google Shape;1472;p17"/>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 name="Google Shape;1473;p17"/>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 name="Google Shape;1474;p17"/>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 name="Google Shape;1475;p17"/>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 name="Google Shape;1476;p17"/>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 name="Google Shape;1477;p17"/>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 name="Google Shape;1478;p17"/>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 name="Google Shape;1479;p17"/>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 name="Google Shape;1480;p17"/>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 name="Google Shape;1481;p17"/>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 name="Google Shape;1482;p17"/>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 name="Google Shape;1483;p17"/>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 name="Google Shape;1484;p17"/>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 name="Google Shape;1485;p17"/>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 name="Google Shape;1486;p17"/>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 name="Google Shape;1487;p17"/>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 name="Google Shape;1488;p17"/>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 name="Google Shape;1489;p17"/>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 name="Google Shape;1490;p17"/>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 name="Google Shape;1491;p17"/>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 name="Google Shape;1492;p17"/>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 name="Google Shape;1493;p17"/>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 name="Google Shape;1494;p17"/>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 name="Google Shape;1495;p17"/>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 name="Google Shape;1496;p17"/>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 name="Google Shape;1497;p17"/>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 name="Google Shape;1498;p17"/>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 name="Google Shape;1499;p17"/>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 name="Google Shape;1500;p17"/>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 name="Google Shape;1501;p17"/>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 name="Google Shape;1502;p17"/>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 name="Google Shape;1503;p17"/>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 name="Google Shape;1504;p17"/>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 name="Google Shape;1505;p17"/>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 name="Google Shape;1506;p17"/>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 name="Google Shape;1507;p17"/>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 name="Google Shape;1508;p17"/>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 name="Google Shape;1509;p17"/>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 name="Google Shape;1510;p17"/>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 name="Google Shape;1511;p17"/>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 name="Google Shape;1512;p17"/>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 name="Google Shape;1513;p17"/>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 name="Google Shape;1514;p17"/>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 name="Google Shape;1515;p17"/>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 name="Google Shape;1516;p17"/>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 name="Google Shape;1517;p17"/>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 name="Google Shape;1518;p17"/>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 name="Google Shape;1519;p17"/>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 name="Google Shape;1520;p17"/>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 name="Google Shape;1521;p17"/>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 name="Google Shape;1522;p17"/>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 name="Google Shape;1523;p17"/>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 name="Google Shape;1524;p17"/>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 name="Google Shape;1525;p17"/>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 name="Google Shape;1526;p17"/>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 name="Google Shape;1527;p17"/>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 name="Google Shape;1528;p17"/>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 name="Google Shape;1529;p17"/>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 name="Google Shape;1530;p17"/>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 name="Google Shape;1531;p17"/>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 name="Google Shape;1532;p17"/>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 name="Google Shape;1533;p17"/>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 name="Google Shape;1534;p17"/>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 name="Google Shape;1535;p17"/>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 name="Google Shape;1536;p17"/>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 name="Google Shape;1537;p17"/>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 name="Google Shape;1538;p17"/>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 name="Google Shape;1539;p17"/>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 name="Google Shape;1540;p17"/>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 name="Google Shape;1541;p17"/>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 name="Google Shape;1542;p17"/>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 name="Google Shape;1543;p17"/>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 name="Google Shape;1544;p17"/>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 name="Google Shape;1545;p17"/>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 name="Google Shape;1546;p17"/>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 name="Google Shape;1547;p17"/>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 name="Google Shape;1548;p17"/>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 name="Google Shape;1549;p17"/>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 name="Google Shape;1550;p17"/>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 name="Google Shape;1551;p17"/>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 name="Google Shape;1552;p17"/>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 name="Google Shape;1553;p17"/>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 name="Google Shape;1554;p17"/>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 name="Google Shape;1555;p17"/>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 name="Google Shape;1556;p17"/>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 name="Google Shape;1557;p17"/>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 name="Google Shape;1558;p17"/>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 name="Google Shape;1559;p17"/>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 name="Google Shape;1560;p17"/>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 name="Google Shape;1561;p17"/>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 name="Google Shape;1562;p17"/>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 name="Google Shape;1563;p17"/>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 name="Google Shape;1564;p17"/>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 name="Google Shape;1565;p17"/>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 name="Google Shape;1566;p17"/>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 name="Google Shape;1567;p17"/>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 name="Google Shape;1568;p17"/>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 name="Google Shape;1569;p17"/>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 name="Google Shape;1570;p17"/>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 name="Google Shape;1571;p17"/>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 name="Google Shape;1572;p17"/>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 name="Google Shape;1573;p17"/>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 name="Google Shape;1574;p17"/>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 name="Google Shape;1575;p17"/>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 name="Google Shape;1576;p17"/>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 name="Google Shape;1577;p17"/>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 name="Google Shape;1578;p17"/>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 name="Google Shape;1579;p17"/>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 name="Google Shape;1580;p17"/>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 name="Google Shape;1581;p17"/>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 name="Google Shape;1582;p17"/>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 name="Google Shape;1583;p17"/>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 name="Google Shape;1584;p17"/>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 name="Google Shape;1585;p17"/>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 name="Google Shape;1586;p17"/>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 name="Google Shape;1587;p17"/>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 name="Google Shape;1588;p17"/>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 name="Google Shape;1589;p17"/>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 name="Google Shape;1590;p17"/>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 name="Google Shape;1591;p17"/>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 name="Google Shape;1592;p17"/>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 name="Google Shape;1593;p17"/>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 name="Google Shape;1594;p17"/>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 name="Google Shape;1595;p17"/>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 name="Google Shape;1596;p17"/>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 name="Google Shape;1597;p17"/>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 name="Google Shape;1598;p17"/>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 name="Google Shape;1599;p17"/>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 name="Google Shape;1600;p17"/>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 name="Google Shape;1601;p17"/>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 name="Google Shape;1602;p17"/>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 name="Google Shape;1603;p17"/>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 name="Google Shape;1604;p17"/>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 name="Google Shape;1605;p17"/>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 name="Google Shape;1606;p17"/>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 name="Google Shape;1607;p17"/>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 name="Google Shape;1608;p17"/>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 name="Google Shape;1609;p17"/>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 name="Google Shape;1610;p17"/>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 name="Google Shape;1611;p17"/>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 name="Google Shape;1612;p17"/>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 name="Google Shape;1613;p17"/>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 name="Google Shape;1614;p17"/>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 name="Google Shape;1615;p17"/>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 name="Google Shape;1616;p17"/>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 name="Google Shape;1617;p17"/>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 name="Google Shape;1618;p17"/>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 name="Google Shape;1619;p17"/>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 name="Google Shape;1620;p17"/>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 name="Google Shape;1621;p17"/>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 name="Google Shape;1622;p17"/>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 name="Google Shape;1623;p17"/>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 name="Google Shape;1624;p17"/>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 name="Google Shape;1625;p17"/>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 name="Google Shape;1626;p17"/>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 name="Google Shape;1627;p17"/>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 name="Google Shape;1628;p17"/>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 name="Google Shape;1629;p17"/>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 name="Google Shape;1630;p17"/>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 name="Google Shape;1631;p17"/>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 name="Google Shape;1632;p17"/>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 name="Google Shape;1633;p17"/>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 name="Google Shape;1634;p17"/>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 name="Google Shape;1635;p17"/>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 name="Google Shape;1636;p17"/>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 name="Google Shape;1637;p17"/>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 name="Google Shape;1638;p17"/>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 name="Google Shape;1639;p17"/>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 name="Google Shape;1640;p17"/>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 name="Google Shape;1641;p17"/>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 name="Google Shape;1642;p17"/>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 name="Google Shape;1643;p17"/>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4" name="Google Shape;1644;p17"/>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 name="Google Shape;1645;p17"/>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 name="Google Shape;1646;p17"/>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 name="Google Shape;1647;p17"/>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 name="Google Shape;1648;p17"/>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 name="Google Shape;1649;p17"/>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 name="Google Shape;1650;p17"/>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 name="Google Shape;1651;p17"/>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 name="Google Shape;1652;p17"/>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 name="Google Shape;1653;p17"/>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 name="Google Shape;1654;p17"/>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 name="Google Shape;1655;p17"/>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 name="Google Shape;1656;p17"/>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 name="Google Shape;1657;p17"/>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 name="Google Shape;1658;p17"/>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 name="Google Shape;1659;p17"/>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 name="Google Shape;1660;p17"/>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 name="Google Shape;1661;p17"/>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 name="Google Shape;1662;p17"/>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 name="Google Shape;1663;p17"/>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 name="Google Shape;1664;p17"/>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 name="Google Shape;1665;p17"/>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 name="Google Shape;1666;p17"/>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 name="Google Shape;1667;p17"/>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 name="Google Shape;1668;p17"/>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 name="Google Shape;1669;p17"/>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 name="Google Shape;1670;p17"/>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 name="Google Shape;1671;p17"/>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 name="Google Shape;1672;p17"/>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 name="Google Shape;1673;p17"/>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 name="Google Shape;1674;p17"/>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 name="Google Shape;1675;p17"/>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 name="Google Shape;1676;p17"/>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 name="Google Shape;1677;p17"/>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 name="Google Shape;1678;p17"/>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 name="Google Shape;1679;p17"/>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 name="Google Shape;1680;p17"/>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 name="Google Shape;1681;p17"/>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 name="Google Shape;1682;p17"/>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 name="Google Shape;1683;p17"/>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 name="Google Shape;1684;p17"/>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 name="Google Shape;1685;p17"/>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 name="Google Shape;1686;p17"/>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 name="Google Shape;1687;p17"/>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 name="Google Shape;1688;p17"/>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 name="Google Shape;1689;p17"/>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 name="Google Shape;1690;p17"/>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 name="Google Shape;1691;p17"/>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 name="Google Shape;1692;p17"/>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 name="Google Shape;1693;p17"/>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 name="Google Shape;1694;p17"/>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 name="Google Shape;1695;p17"/>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 name="Google Shape;1696;p17"/>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 name="Google Shape;1697;p17"/>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 name="Google Shape;1698;p17"/>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 name="Google Shape;1699;p17"/>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 name="Google Shape;1700;p17"/>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 name="Google Shape;1701;p17"/>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 name="Google Shape;1702;p17"/>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 name="Google Shape;1703;p17"/>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 name="Google Shape;1704;p17"/>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 name="Google Shape;1705;p17"/>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 name="Google Shape;1706;p17"/>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 name="Google Shape;1707;p17"/>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 name="Google Shape;1708;p17"/>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 name="Google Shape;1709;p17"/>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 name="Google Shape;1710;p17"/>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 name="Google Shape;1711;p17"/>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 name="Google Shape;1712;p17"/>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 name="Google Shape;1713;p17"/>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 name="Google Shape;1714;p17"/>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 name="Google Shape;1715;p17"/>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 name="Google Shape;1716;p17"/>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 name="Google Shape;1717;p17"/>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 name="Google Shape;1718;p17"/>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 name="Google Shape;1719;p17"/>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 name="Google Shape;1720;p17"/>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 name="Google Shape;1721;p17"/>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 name="Google Shape;1722;p17"/>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 name="Google Shape;1723;p17"/>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 name="Google Shape;1724;p17"/>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 name="Google Shape;1725;p17"/>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 name="Google Shape;1726;p17"/>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 name="Google Shape;1727;p17"/>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 name="Google Shape;1728;p17"/>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 name="Google Shape;1729;p17"/>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 name="Google Shape;1730;p17"/>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 name="Google Shape;1731;p17"/>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 name="Google Shape;1732;p17"/>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 name="Google Shape;1733;p17"/>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 name="Google Shape;1734;p17"/>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 name="Google Shape;1735;p17"/>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 name="Google Shape;1736;p17"/>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 name="Google Shape;1737;p17"/>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 name="Google Shape;1738;p17"/>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 name="Google Shape;1739;p17"/>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 name="Google Shape;1740;p17"/>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 name="Google Shape;1741;p17"/>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 name="Google Shape;1742;p17"/>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 name="Google Shape;1743;p17"/>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 name="Google Shape;1744;p17"/>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 name="Google Shape;1745;p17"/>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 name="Google Shape;1746;p17"/>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 name="Google Shape;1747;p17"/>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 name="Google Shape;1748;p17"/>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 name="Google Shape;1749;p17"/>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0" name="Google Shape;1750;p17"/>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 name="Google Shape;1751;p17"/>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2" name="Google Shape;1752;p17"/>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 name="Google Shape;1753;p17"/>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 name="Google Shape;1754;p17"/>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5" name="Google Shape;1755;p17"/>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 name="Google Shape;1756;p17"/>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 name="Google Shape;1757;p17"/>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8" name="Google Shape;1758;p17"/>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 name="Google Shape;1759;p17"/>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0" name="Google Shape;1760;p17"/>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 name="Google Shape;1761;p17"/>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 name="Google Shape;1762;p17"/>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3" name="Google Shape;1763;p17"/>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 name="Google Shape;1764;p17"/>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 name="Google Shape;1765;p17"/>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6" name="Google Shape;1766;p17"/>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 name="Google Shape;1767;p17"/>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 name="Google Shape;1768;p17"/>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 name="Google Shape;1769;p17"/>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 name="Google Shape;1770;p17"/>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 name="Google Shape;1771;p17"/>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 name="Google Shape;1772;p17"/>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3" name="Google Shape;1773;p17"/>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 name="Google Shape;1774;p17"/>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 name="Google Shape;1775;p17"/>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 name="Google Shape;1776;p17"/>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 name="Google Shape;1777;p17"/>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 name="Google Shape;1778;p17"/>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 name="Google Shape;1779;p17"/>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0" name="Google Shape;1780;p17"/>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 name="Google Shape;1781;p17"/>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 name="Google Shape;1782;p17"/>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 name="Google Shape;1783;p17"/>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 name="Google Shape;1784;p17"/>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 name="Google Shape;1785;p17"/>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 name="Google Shape;1786;p17"/>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7" name="Google Shape;1787;p17"/>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 name="Google Shape;1788;p17"/>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 name="Google Shape;1789;p17"/>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 name="Google Shape;1790;p17"/>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 name="Google Shape;1791;p17"/>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 name="Google Shape;1792;p17"/>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 name="Google Shape;1793;p17"/>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4" name="Google Shape;1794;p17"/>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 name="Google Shape;1795;p17"/>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 name="Google Shape;1796;p17"/>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 name="Google Shape;1797;p17"/>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 name="Google Shape;1798;p17"/>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 name="Google Shape;1799;p17"/>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 name="Google Shape;1800;p17"/>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1" name="Google Shape;1801;p17"/>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 name="Google Shape;1802;p17"/>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 name="Google Shape;1803;p17"/>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 name="Google Shape;1804;p17"/>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 name="Google Shape;1805;p17"/>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 name="Google Shape;1806;p17"/>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 name="Google Shape;1807;p17"/>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 name="Google Shape;1808;p17"/>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 name="Google Shape;1809;p17"/>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 name="Google Shape;1810;p17"/>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 name="Google Shape;1811;p17"/>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 name="Google Shape;1812;p17"/>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 name="Google Shape;1813;p17"/>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 name="Google Shape;1814;p17"/>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 name="Google Shape;1815;p17"/>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 name="Google Shape;1816;p17"/>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 name="Google Shape;1817;p17"/>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 name="Google Shape;1818;p17"/>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 name="Google Shape;1819;p17"/>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 name="Google Shape;1820;p17"/>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 name="Google Shape;1821;p17"/>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 name="Google Shape;1822;p17"/>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 name="Google Shape;1823;p17"/>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 name="Google Shape;1824;p17"/>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 name="Google Shape;1825;p17"/>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 name="Google Shape;1826;p17"/>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 name="Google Shape;1827;p17"/>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 name="Google Shape;1828;p17"/>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 name="Google Shape;1829;p17"/>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 name="Google Shape;1830;p17"/>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 name="Google Shape;1831;p17"/>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 name="Google Shape;1832;p17"/>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 name="Google Shape;1833;p17"/>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 name="Google Shape;1834;p17"/>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 name="Google Shape;1835;p17"/>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 name="Google Shape;1836;p17"/>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 name="Google Shape;1837;p17"/>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 name="Google Shape;1838;p17"/>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 name="Google Shape;1839;p17"/>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 name="Google Shape;1840;p17"/>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 name="Google Shape;1841;p17"/>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 name="Google Shape;1842;p17"/>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 name="Google Shape;1843;p17"/>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 name="Google Shape;1844;p17"/>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 name="Google Shape;1845;p17"/>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 name="Google Shape;1846;p17"/>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 name="Google Shape;1847;p17"/>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 name="Google Shape;1848;p17"/>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 name="Google Shape;1849;p17"/>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 name="Google Shape;1850;p17"/>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 name="Google Shape;1851;p17"/>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 name="Google Shape;1852;p17"/>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 name="Google Shape;1853;p17"/>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 name="Google Shape;1854;p17"/>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 name="Google Shape;1855;p17"/>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 name="Google Shape;1856;p17"/>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7" name="Google Shape;1857;p17"/>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 name="Google Shape;1858;p17"/>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 name="Google Shape;1859;p17"/>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 name="Google Shape;1860;p17"/>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 name="Google Shape;1861;p17"/>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 name="Google Shape;1862;p17"/>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 name="Google Shape;1863;p17"/>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 name="Google Shape;1864;p17"/>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 name="Google Shape;1865;p17"/>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 name="Google Shape;1866;p17"/>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 name="Google Shape;1867;p17"/>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 name="Google Shape;1868;p17"/>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 name="Google Shape;1869;p17"/>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 name="Google Shape;1870;p17"/>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 name="Google Shape;1871;p17"/>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 name="Google Shape;1872;p17"/>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 name="Google Shape;1873;p17"/>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 name="Google Shape;1874;p17"/>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 name="Google Shape;1875;p17"/>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 name="Google Shape;1876;p17"/>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 name="Google Shape;1877;p17"/>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 name="Google Shape;1878;p17"/>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 name="Google Shape;1879;p17"/>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 name="Google Shape;1880;p17"/>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1" name="Google Shape;1881;p17"/>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 name="Google Shape;1882;p17"/>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 name="Google Shape;1883;p17"/>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 name="Google Shape;1884;p17"/>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 name="Google Shape;1885;p17"/>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 name="Google Shape;1886;p17"/>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 name="Google Shape;1887;p17"/>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 name="Google Shape;1888;p17"/>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 name="Google Shape;1889;p17"/>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 name="Google Shape;1890;p17"/>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 name="Google Shape;1891;p17"/>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 name="Google Shape;1892;p17"/>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 name="Google Shape;1893;p17"/>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 name="Google Shape;1894;p17"/>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 name="Google Shape;1895;p17"/>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 name="Google Shape;1896;p17"/>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 name="Google Shape;1897;p17"/>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 name="Google Shape;1898;p17"/>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 name="Google Shape;1899;p17"/>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 name="Google Shape;1900;p17"/>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 name="Google Shape;1901;p17"/>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 name="Google Shape;1902;p17"/>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 name="Google Shape;1903;p17"/>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 name="Google Shape;1904;p17"/>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5" name="Google Shape;1905;p17"/>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 name="Google Shape;1906;p17"/>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 name="Google Shape;1907;p17"/>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 name="Google Shape;1908;p17"/>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 name="Google Shape;1909;p17"/>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 name="Google Shape;1910;p17"/>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 name="Google Shape;1911;p17"/>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 name="Google Shape;1912;p17"/>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 name="Google Shape;1913;p17"/>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 name="Google Shape;1914;p17"/>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 name="Google Shape;1915;p17"/>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 name="Google Shape;1916;p17"/>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 name="Google Shape;1917;p17"/>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 name="Google Shape;1918;p17"/>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 name="Google Shape;1919;p17"/>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 name="Google Shape;1920;p17"/>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 name="Google Shape;1921;p17"/>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 name="Google Shape;1922;p17"/>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 name="Google Shape;1923;p17"/>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 name="Google Shape;1924;p17"/>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 name="Google Shape;1925;p17"/>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 name="Google Shape;1926;p17"/>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 name="Google Shape;1927;p17"/>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 name="Google Shape;1928;p17"/>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9" name="Google Shape;1929;p17"/>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 name="Google Shape;1930;p17"/>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 name="Google Shape;1931;p17"/>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 name="Google Shape;1932;p17"/>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 name="Google Shape;1933;p17"/>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 name="Google Shape;1934;p17"/>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 name="Google Shape;1935;p17"/>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 name="Google Shape;1936;p17"/>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 name="Google Shape;1937;p17"/>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 name="Google Shape;1938;p17"/>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 name="Google Shape;1939;p17"/>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 name="Google Shape;1940;p17"/>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 name="Google Shape;1941;p17"/>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 name="Google Shape;1942;p17"/>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 name="Google Shape;1943;p17"/>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 name="Google Shape;1944;p17"/>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 name="Google Shape;1945;p17"/>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 name="Google Shape;1946;p17"/>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 name="Google Shape;1947;p17"/>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 name="Google Shape;1948;p17"/>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 name="Google Shape;1949;p17"/>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 name="Google Shape;1950;p17"/>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 name="Google Shape;1951;p17"/>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 name="Google Shape;1952;p17"/>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3" name="Google Shape;1953;p17"/>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4" name="Google Shape;1954;p17"/>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5" name="Google Shape;1955;p17"/>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 name="Google Shape;1956;p17"/>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 name="Google Shape;1957;p17"/>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 name="Google Shape;1958;p17"/>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 name="Google Shape;1959;p17"/>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 name="Google Shape;1960;p17"/>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 name="Google Shape;1961;p17"/>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 name="Google Shape;1962;p17"/>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 name="Google Shape;1963;p17"/>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 name="Google Shape;1964;p17"/>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 name="Google Shape;1965;p17"/>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 name="Google Shape;1966;p17"/>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 name="Google Shape;1967;p17"/>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 name="Google Shape;1968;p17"/>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 name="Google Shape;1969;p17"/>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 name="Google Shape;1970;p17"/>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 name="Google Shape;1971;p17"/>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2" name="Google Shape;1972;p17"/>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 name="Google Shape;1973;p17"/>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 name="Google Shape;1974;p17"/>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 name="Google Shape;1975;p17"/>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 name="Google Shape;1976;p17"/>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 name="Google Shape;1977;p17"/>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 name="Google Shape;1978;p17"/>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 name="Google Shape;1979;p17"/>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 name="Google Shape;1980;p17"/>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 name="Google Shape;1981;p17"/>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 name="Google Shape;1982;p17"/>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 name="Google Shape;1983;p17"/>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 name="Google Shape;1984;p17"/>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 name="Google Shape;1985;p17"/>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 name="Google Shape;1986;p17"/>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 name="Google Shape;1987;p17"/>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 name="Google Shape;1988;p17"/>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9" name="Google Shape;1989;p17"/>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0" name="Google Shape;1990;p17"/>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1" name="Google Shape;1991;p17"/>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2" name="Google Shape;1992;p17"/>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3" name="Google Shape;1993;p17"/>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 name="Google Shape;1994;p17"/>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 name="Google Shape;1995;p17"/>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 name="Google Shape;1996;p17"/>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 name="Google Shape;1997;p17"/>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 name="Google Shape;1998;p17"/>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 name="Google Shape;1999;p17"/>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 name="Google Shape;2000;p17"/>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 name="Google Shape;2001;p17"/>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 name="Google Shape;2002;p17"/>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 name="Google Shape;2003;p17"/>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 name="Google Shape;2004;p17"/>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 name="Google Shape;2005;p17"/>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 name="Google Shape;2006;p17"/>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 name="Google Shape;2007;p17"/>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 name="Google Shape;2008;p17"/>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 name="Google Shape;2009;p17"/>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0" name="Google Shape;2010;p17"/>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1" name="Google Shape;2011;p17"/>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2" name="Google Shape;2012;p17"/>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3" name="Google Shape;2013;p17"/>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4" name="Google Shape;2014;p17"/>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5" name="Google Shape;2015;p17"/>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6" name="Google Shape;2016;p17"/>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7" name="Google Shape;2017;p17"/>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8" name="Google Shape;2018;p17"/>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9" name="Google Shape;2019;p17"/>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0" name="Google Shape;2020;p17"/>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1" name="Google Shape;2021;p17"/>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2" name="Google Shape;2022;p17"/>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3" name="Google Shape;2023;p17"/>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4" name="Google Shape;2024;p17"/>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5" name="Google Shape;2025;p17"/>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6" name="Google Shape;2026;p17"/>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7" name="Google Shape;2027;p17"/>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8" name="Google Shape;2028;p17"/>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29" name="Google Shape;2029;p17"/>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0" name="Google Shape;2030;p17"/>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1" name="Google Shape;2031;p17"/>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2" name="Google Shape;2032;p17"/>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3" name="Google Shape;2033;p17"/>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4" name="Google Shape;2034;p17"/>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5" name="Google Shape;2035;p17"/>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6" name="Google Shape;2036;p17"/>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7" name="Google Shape;2037;p17"/>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8" name="Google Shape;2038;p17"/>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39" name="Google Shape;2039;p17"/>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0" name="Google Shape;2040;p17"/>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1" name="Google Shape;2041;p17"/>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2" name="Google Shape;2042;p17"/>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3" name="Google Shape;2043;p17"/>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4" name="Google Shape;2044;p17"/>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5" name="Google Shape;2045;p17"/>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6" name="Google Shape;2046;p17"/>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7" name="Google Shape;2047;p17"/>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8" name="Google Shape;2048;p17"/>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49" name="Google Shape;2049;p17"/>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0" name="Google Shape;2050;p17"/>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1" name="Google Shape;2051;p17"/>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2" name="Google Shape;2052;p17"/>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3" name="Google Shape;2053;p17"/>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4" name="Google Shape;2054;p17"/>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5" name="Google Shape;2055;p17"/>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6" name="Google Shape;2056;p17"/>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7" name="Google Shape;2057;p17"/>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8" name="Google Shape;2058;p17"/>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59" name="Google Shape;2059;p17"/>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0" name="Google Shape;2060;p17"/>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1" name="Google Shape;2061;p17"/>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2" name="Google Shape;2062;p17"/>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3" name="Google Shape;2063;p17"/>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4" name="Google Shape;2064;p17"/>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5" name="Google Shape;2065;p17"/>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6" name="Google Shape;2066;p17"/>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7" name="Google Shape;2067;p17"/>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8" name="Google Shape;2068;p17"/>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69" name="Google Shape;2069;p17"/>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0" name="Google Shape;2070;p17"/>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1" name="Google Shape;2071;p17"/>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2" name="Google Shape;2072;p17"/>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3" name="Google Shape;2073;p17"/>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4" name="Google Shape;2074;p17"/>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5" name="Google Shape;2075;p17"/>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6" name="Google Shape;2076;p17"/>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7" name="Google Shape;2077;p17"/>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8" name="Google Shape;2078;p17"/>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79" name="Google Shape;2079;p17"/>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0" name="Google Shape;2080;p17"/>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1" name="Google Shape;2081;p17"/>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2" name="Google Shape;2082;p17"/>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3" name="Google Shape;2083;p17"/>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4" name="Google Shape;2084;p17"/>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5" name="Google Shape;2085;p17"/>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6" name="Google Shape;2086;p17"/>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7" name="Google Shape;2087;p17"/>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8" name="Google Shape;2088;p17"/>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89" name="Google Shape;2089;p17"/>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0" name="Google Shape;2090;p17"/>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1" name="Google Shape;2091;p17"/>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2" name="Google Shape;2092;p17"/>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3" name="Google Shape;2093;p17"/>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4" name="Google Shape;2094;p17"/>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5" name="Google Shape;2095;p17"/>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6" name="Google Shape;2096;p17"/>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7" name="Google Shape;2097;p17"/>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8" name="Google Shape;2098;p17"/>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99" name="Google Shape;2099;p17"/>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0" name="Google Shape;2100;p17"/>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1" name="Google Shape;2101;p17"/>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2" name="Google Shape;2102;p17"/>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3" name="Google Shape;2103;p17"/>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4" name="Google Shape;2104;p17"/>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5" name="Google Shape;2105;p17"/>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6" name="Google Shape;2106;p17"/>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7" name="Google Shape;2107;p17"/>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8" name="Google Shape;2108;p17"/>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09" name="Google Shape;2109;p17"/>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0" name="Google Shape;2110;p17"/>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1" name="Google Shape;2111;p17"/>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2" name="Google Shape;2112;p17"/>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3" name="Google Shape;2113;p17"/>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4" name="Google Shape;2114;p17"/>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5" name="Google Shape;2115;p17"/>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6" name="Google Shape;2116;p17"/>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7" name="Google Shape;2117;p17"/>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8" name="Google Shape;2118;p17"/>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19" name="Google Shape;2119;p17"/>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0" name="Google Shape;2120;p17"/>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1" name="Google Shape;2121;p17"/>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2" name="Google Shape;2122;p17"/>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3" name="Google Shape;2123;p17"/>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4" name="Google Shape;2124;p17"/>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5" name="Google Shape;2125;p17"/>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6" name="Google Shape;2126;p17"/>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7" name="Google Shape;2127;p17"/>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8" name="Google Shape;2128;p17"/>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29" name="Google Shape;2129;p17"/>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0" name="Google Shape;2130;p17"/>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1" name="Google Shape;2131;p17"/>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2" name="Google Shape;2132;p17"/>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3" name="Google Shape;2133;p17"/>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4" name="Google Shape;2134;p17"/>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5" name="Google Shape;2135;p17"/>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6" name="Google Shape;2136;p17"/>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7" name="Google Shape;2137;p17"/>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8" name="Google Shape;2138;p17"/>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39" name="Google Shape;2139;p17"/>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0" name="Google Shape;2140;p17"/>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1" name="Google Shape;2141;p17"/>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2" name="Google Shape;2142;p17"/>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3" name="Google Shape;2143;p17"/>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4" name="Google Shape;2144;p17"/>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5" name="Google Shape;2145;p17"/>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6" name="Google Shape;2146;p17"/>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7" name="Google Shape;2147;p17"/>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8" name="Google Shape;2148;p17"/>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49" name="Google Shape;2149;p17"/>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0" name="Google Shape;2150;p17"/>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1" name="Google Shape;2151;p17"/>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2" name="Google Shape;2152;p17"/>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3" name="Google Shape;2153;p17"/>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4" name="Google Shape;2154;p17"/>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5" name="Google Shape;2155;p17"/>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6" name="Google Shape;2156;p17"/>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7" name="Google Shape;2157;p17"/>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8" name="Google Shape;2158;p17"/>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59" name="Google Shape;2159;p17"/>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0" name="Google Shape;2160;p17"/>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1" name="Google Shape;2161;p17"/>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2" name="Google Shape;2162;p17"/>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3" name="Google Shape;2163;p17"/>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4" name="Google Shape;2164;p17"/>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5" name="Google Shape;2165;p17"/>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6" name="Google Shape;2166;p17"/>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7" name="Google Shape;2167;p17"/>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8" name="Google Shape;2168;p17"/>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69" name="Google Shape;2169;p17"/>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0" name="Google Shape;2170;p17"/>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1" name="Google Shape;2171;p17"/>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2" name="Google Shape;2172;p17"/>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3" name="Google Shape;2173;p17"/>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4" name="Google Shape;2174;p17"/>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5" name="Google Shape;2175;p17"/>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6" name="Google Shape;2176;p17"/>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7" name="Google Shape;2177;p17"/>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8" name="Google Shape;2178;p17"/>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79" name="Google Shape;2179;p17"/>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0" name="Google Shape;2180;p17"/>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1" name="Google Shape;2181;p17"/>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2" name="Google Shape;2182;p17"/>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3" name="Google Shape;2183;p17"/>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4" name="Google Shape;2184;p17"/>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5" name="Google Shape;2185;p17"/>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186" name="Google Shape;2186;p17"/>
          <p:cNvSpPr/>
          <p:nvPr/>
        </p:nvSpPr>
        <p:spPr>
          <a:xfrm>
            <a:off x="1" y="0"/>
            <a:ext cx="9144000" cy="5143500"/>
          </a:xfrm>
          <a:prstGeom prst="rect">
            <a:avLst/>
          </a:prstGeom>
          <a:gradFill>
            <a:gsLst>
              <a:gs pos="0">
                <a:srgbClr val="FFFFFF">
                  <a:alpha val="0"/>
                </a:srgbClr>
              </a:gs>
              <a:gs pos="100000">
                <a:srgbClr val="FFFFFF"/>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87" name="Google Shape;2187;p17"/>
          <p:cNvSpPr/>
          <p:nvPr/>
        </p:nvSpPr>
        <p:spPr>
          <a:xfrm>
            <a:off x="1" y="0"/>
            <a:ext cx="9144000" cy="5143500"/>
          </a:xfrm>
          <a:prstGeom prst="rect">
            <a:avLst/>
          </a:prstGeom>
          <a:gradFill>
            <a:gsLst>
              <a:gs pos="0">
                <a:srgbClr val="FFFFFF">
                  <a:alpha val="0"/>
                </a:srgbClr>
              </a:gs>
              <a:gs pos="100000">
                <a:srgbClr val="FFFFFF"/>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2188" name="Google Shape;2188;p17"/>
          <p:cNvGrpSpPr/>
          <p:nvPr/>
        </p:nvGrpSpPr>
        <p:grpSpPr>
          <a:xfrm>
            <a:off x="457276" y="4724396"/>
            <a:ext cx="1140610" cy="134569"/>
            <a:chOff x="1227925" y="771950"/>
            <a:chExt cx="5130950" cy="605350"/>
          </a:xfrm>
        </p:grpSpPr>
        <p:sp>
          <p:nvSpPr>
            <p:cNvPr id="2189" name="Google Shape;2189;p17"/>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0" name="Google Shape;2190;p17"/>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1" name="Google Shape;2191;p17"/>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2" name="Google Shape;2192;p17"/>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3" name="Google Shape;2193;p17"/>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4" name="Google Shape;2194;p17"/>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5" name="Google Shape;2195;p17"/>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6" name="Google Shape;2196;p17"/>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7" name="Google Shape;2197;p17"/>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8" name="Google Shape;2198;p17"/>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199" name="Google Shape;2199;p17"/>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0" name="Google Shape;2200;p17"/>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1" name="Google Shape;2201;p17"/>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2" name="Google Shape;2202;p17"/>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3" name="Google Shape;2203;p17"/>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4" name="Google Shape;2204;p17"/>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5" name="Google Shape;2205;p17"/>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6" name="Google Shape;2206;p17"/>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7" name="Google Shape;2207;p17"/>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8" name="Google Shape;2208;p17"/>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09" name="Google Shape;2209;p17"/>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10" name="Google Shape;2210;p17"/>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211" name="Google Shape;2211;p17"/>
          <p:cNvSpPr txBox="1"/>
          <p:nvPr/>
        </p:nvSpPr>
        <p:spPr>
          <a:xfrm>
            <a:off x="8458206" y="4758952"/>
            <a:ext cx="228600" cy="92400"/>
          </a:xfrm>
          <a:prstGeom prst="rect">
            <a:avLst/>
          </a:prstGeom>
          <a:noFill/>
          <a:ln>
            <a:noFill/>
          </a:ln>
          <a:effectLst>
            <a:outerShdw blurRad="114300" rotWithShape="0" algn="bl">
              <a:srgbClr val="FFFFFF"/>
            </a:outerShdw>
          </a:effectLst>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2212" name="Google Shape;2212;p17"/>
          <p:cNvSpPr txBox="1"/>
          <p:nvPr/>
        </p:nvSpPr>
        <p:spPr>
          <a:xfrm>
            <a:off x="7188451" y="4771140"/>
            <a:ext cx="1269900" cy="77100"/>
          </a:xfrm>
          <a:prstGeom prst="rect">
            <a:avLst/>
          </a:prstGeom>
          <a:noFill/>
          <a:ln>
            <a:noFill/>
          </a:ln>
          <a:effectLst>
            <a:outerShdw blurRad="114300" rotWithShape="0" algn="bl">
              <a:srgbClr val="FFFFFF"/>
            </a:outerShdw>
          </a:effectLst>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2">
  <p:cSld name="CUSTOM_1">
    <p:spTree>
      <p:nvGrpSpPr>
        <p:cNvPr id="2213" name="Shape 2213"/>
        <p:cNvGrpSpPr/>
        <p:nvPr/>
      </p:nvGrpSpPr>
      <p:grpSpPr>
        <a:xfrm>
          <a:off x="0" y="0"/>
          <a:ext cx="0" cy="0"/>
          <a:chOff x="0" y="0"/>
          <a:chExt cx="0" cy="0"/>
        </a:xfrm>
      </p:grpSpPr>
      <p:sp>
        <p:nvSpPr>
          <p:cNvPr id="2214" name="Google Shape;2214;p18"/>
          <p:cNvSpPr/>
          <p:nvPr/>
        </p:nvSpPr>
        <p:spPr>
          <a:xfrm>
            <a:off x="0" y="0"/>
            <a:ext cx="9144000" cy="5143500"/>
          </a:xfrm>
          <a:prstGeom prst="rect">
            <a:avLst/>
          </a:pr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fault (no footer)" type="tx">
  <p:cSld name="TITLE_AND_BODY">
    <p:spTree>
      <p:nvGrpSpPr>
        <p:cNvPr id="2218" name="Shape 2218"/>
        <p:cNvGrpSpPr/>
        <p:nvPr/>
      </p:nvGrpSpPr>
      <p:grpSpPr>
        <a:xfrm>
          <a:off x="0" y="0"/>
          <a:ext cx="0" cy="0"/>
          <a:chOff x="0" y="0"/>
          <a:chExt cx="0" cy="0"/>
        </a:xfrm>
      </p:grpSpPr>
      <p:sp>
        <p:nvSpPr>
          <p:cNvPr id="2219" name="Google Shape;2219;p20"/>
          <p:cNvSpPr txBox="1"/>
          <p:nvPr>
            <p:ph type="title"/>
          </p:nvPr>
        </p:nvSpPr>
        <p:spPr>
          <a:xfrm>
            <a:off x="457200" y="369858"/>
            <a:ext cx="8229600" cy="393600"/>
          </a:xfrm>
          <a:prstGeom prst="rect">
            <a:avLst/>
          </a:prstGeom>
        </p:spPr>
        <p:txBody>
          <a:bodyPr anchorCtr="0" anchor="t" bIns="0" lIns="0" spcFirstLastPara="1" rIns="0" wrap="square" tIns="0">
            <a:spAutoFit/>
          </a:bodyPr>
          <a:lstStyle>
            <a:lvl1pPr lvl="0" rtl="0">
              <a:spcBef>
                <a:spcPts val="0"/>
              </a:spcBef>
              <a:spcAft>
                <a:spcPts val="0"/>
              </a:spcAft>
              <a:buSzPts val="3000"/>
              <a:buFont typeface="Google Sans"/>
              <a:buNone/>
              <a:defRPr>
                <a:latin typeface="Google Sans"/>
                <a:ea typeface="Google Sans"/>
                <a:cs typeface="Google Sans"/>
                <a:sym typeface="Google Sans"/>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220" name="Google Shape;2220;p20"/>
          <p:cNvSpPr txBox="1"/>
          <p:nvPr>
            <p:ph idx="1" type="body"/>
          </p:nvPr>
        </p:nvSpPr>
        <p:spPr>
          <a:xfrm>
            <a:off x="457200" y="1140271"/>
            <a:ext cx="8229600" cy="2141400"/>
          </a:xfrm>
          <a:prstGeom prst="rect">
            <a:avLst/>
          </a:prstGeom>
        </p:spPr>
        <p:txBody>
          <a:bodyPr anchorCtr="0" anchor="t" bIns="0" lIns="0" spcFirstLastPara="1" rIns="0" wrap="square" tIns="0">
            <a:spAutoFit/>
          </a:bodyPr>
          <a:lstStyle>
            <a:lvl1pPr indent="-292100" lvl="0" marL="457200" rtl="0">
              <a:spcBef>
                <a:spcPts val="0"/>
              </a:spcBef>
              <a:spcAft>
                <a:spcPts val="0"/>
              </a:spcAft>
              <a:buClr>
                <a:schemeClr val="dk1"/>
              </a:buClr>
              <a:buSzPts val="1000"/>
              <a:buChar char="●"/>
              <a:defRPr>
                <a:solidFill>
                  <a:schemeClr val="dk1"/>
                </a:solidFill>
              </a:defRPr>
            </a:lvl1pPr>
            <a:lvl2pPr indent="-292100" lvl="1" marL="914400" rtl="0">
              <a:spcBef>
                <a:spcPts val="0"/>
              </a:spcBef>
              <a:spcAft>
                <a:spcPts val="0"/>
              </a:spcAft>
              <a:buClr>
                <a:schemeClr val="dk1"/>
              </a:buClr>
              <a:buSzPts val="1000"/>
              <a:buChar char="○"/>
              <a:defRPr>
                <a:solidFill>
                  <a:schemeClr val="dk1"/>
                </a:solidFill>
              </a:defRPr>
            </a:lvl2pPr>
            <a:lvl3pPr indent="-292100" lvl="2" marL="1371600" rtl="0">
              <a:spcBef>
                <a:spcPts val="0"/>
              </a:spcBef>
              <a:spcAft>
                <a:spcPts val="0"/>
              </a:spcAft>
              <a:buClr>
                <a:schemeClr val="dk1"/>
              </a:buClr>
              <a:buSzPts val="1000"/>
              <a:buChar char="■"/>
              <a:defRPr>
                <a:solidFill>
                  <a:schemeClr val="dk1"/>
                </a:solidFill>
              </a:defRPr>
            </a:lvl3pPr>
            <a:lvl4pPr indent="-292100" lvl="3" marL="1828800" rtl="0">
              <a:spcBef>
                <a:spcPts val="0"/>
              </a:spcBef>
              <a:spcAft>
                <a:spcPts val="0"/>
              </a:spcAft>
              <a:buClr>
                <a:schemeClr val="dk1"/>
              </a:buClr>
              <a:buSzPts val="1000"/>
              <a:buChar char="●"/>
              <a:defRPr>
                <a:solidFill>
                  <a:schemeClr val="dk1"/>
                </a:solidFill>
              </a:defRPr>
            </a:lvl4pPr>
            <a:lvl5pPr indent="-292100" lvl="4" marL="2286000" rtl="0">
              <a:spcBef>
                <a:spcPts val="0"/>
              </a:spcBef>
              <a:spcAft>
                <a:spcPts val="0"/>
              </a:spcAft>
              <a:buClr>
                <a:schemeClr val="dk1"/>
              </a:buClr>
              <a:buSzPts val="1000"/>
              <a:buChar char="○"/>
              <a:defRPr>
                <a:solidFill>
                  <a:schemeClr val="dk1"/>
                </a:solidFill>
              </a:defRPr>
            </a:lvl5pPr>
            <a:lvl6pPr indent="-292100" lvl="5" marL="2743200" rtl="0">
              <a:spcBef>
                <a:spcPts val="0"/>
              </a:spcBef>
              <a:spcAft>
                <a:spcPts val="0"/>
              </a:spcAft>
              <a:buClr>
                <a:schemeClr val="dk1"/>
              </a:buClr>
              <a:buSzPts val="1000"/>
              <a:buChar char="■"/>
              <a:defRPr>
                <a:solidFill>
                  <a:schemeClr val="dk1"/>
                </a:solidFill>
              </a:defRPr>
            </a:lvl6pPr>
            <a:lvl7pPr indent="-292100" lvl="6" marL="3200400" rtl="0">
              <a:spcBef>
                <a:spcPts val="0"/>
              </a:spcBef>
              <a:spcAft>
                <a:spcPts val="0"/>
              </a:spcAft>
              <a:buClr>
                <a:schemeClr val="dk1"/>
              </a:buClr>
              <a:buSzPts val="1000"/>
              <a:buChar char="●"/>
              <a:defRPr>
                <a:solidFill>
                  <a:schemeClr val="dk1"/>
                </a:solidFill>
              </a:defRPr>
            </a:lvl7pPr>
            <a:lvl8pPr indent="-292100" lvl="7" marL="3657600" rtl="0">
              <a:spcBef>
                <a:spcPts val="0"/>
              </a:spcBef>
              <a:spcAft>
                <a:spcPts val="0"/>
              </a:spcAft>
              <a:buClr>
                <a:schemeClr val="dk1"/>
              </a:buClr>
              <a:buSzPts val="1000"/>
              <a:buChar char="○"/>
              <a:defRPr>
                <a:solidFill>
                  <a:schemeClr val="dk1"/>
                </a:solidFill>
              </a:defRPr>
            </a:lvl8pPr>
            <a:lvl9pPr indent="-292100" lvl="8" marL="4114800" rtl="0">
              <a:spcBef>
                <a:spcPts val="0"/>
              </a:spcBef>
              <a:spcAft>
                <a:spcPts val="0"/>
              </a:spcAft>
              <a:buClr>
                <a:schemeClr val="dk1"/>
              </a:buClr>
              <a:buSzPts val="1000"/>
              <a:buChar char="■"/>
              <a:defRPr>
                <a:solidFill>
                  <a:schemeClr val="dk1"/>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fault A">
  <p:cSld name="CUSTOM">
    <p:spTree>
      <p:nvGrpSpPr>
        <p:cNvPr id="2221" name="Shape 2221"/>
        <p:cNvGrpSpPr/>
        <p:nvPr/>
      </p:nvGrpSpPr>
      <p:grpSpPr>
        <a:xfrm>
          <a:off x="0" y="0"/>
          <a:ext cx="0" cy="0"/>
          <a:chOff x="0" y="0"/>
          <a:chExt cx="0" cy="0"/>
        </a:xfrm>
      </p:grpSpPr>
      <p:sp>
        <p:nvSpPr>
          <p:cNvPr id="2222" name="Google Shape;2222;p21"/>
          <p:cNvSpPr txBox="1"/>
          <p:nvPr>
            <p:ph type="title"/>
          </p:nvPr>
        </p:nvSpPr>
        <p:spPr>
          <a:xfrm>
            <a:off x="457200" y="369858"/>
            <a:ext cx="8229600" cy="393600"/>
          </a:xfrm>
          <a:prstGeom prst="rect">
            <a:avLst/>
          </a:prstGeom>
        </p:spPr>
        <p:txBody>
          <a:bodyPr anchorCtr="0" anchor="t" bIns="0" lIns="0" spcFirstLastPara="1" rIns="0" wrap="square" tIns="0">
            <a:spAutoFit/>
          </a:bodyPr>
          <a:lstStyle>
            <a:lvl1pPr lvl="0" rtl="0">
              <a:spcBef>
                <a:spcPts val="0"/>
              </a:spcBef>
              <a:spcAft>
                <a:spcPts val="0"/>
              </a:spcAft>
              <a:buSzPts val="3000"/>
              <a:buFont typeface="Google Sans"/>
              <a:buNone/>
              <a:defRPr>
                <a:latin typeface="Google Sans"/>
                <a:ea typeface="Google Sans"/>
                <a:cs typeface="Google Sans"/>
                <a:sym typeface="Google Sans"/>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2223" name="Google Shape;2223;p21"/>
          <p:cNvSpPr txBox="1"/>
          <p:nvPr>
            <p:ph idx="1" type="body"/>
          </p:nvPr>
        </p:nvSpPr>
        <p:spPr>
          <a:xfrm>
            <a:off x="457200" y="1140271"/>
            <a:ext cx="8229600" cy="2141400"/>
          </a:xfrm>
          <a:prstGeom prst="rect">
            <a:avLst/>
          </a:prstGeom>
        </p:spPr>
        <p:txBody>
          <a:bodyPr anchorCtr="0" anchor="t" bIns="0" lIns="0" spcFirstLastPara="1" rIns="0" wrap="square" tIns="0">
            <a:spAutoFit/>
          </a:bodyPr>
          <a:lstStyle>
            <a:lvl1pPr indent="-292100" lvl="0" marL="457200" rtl="0">
              <a:spcBef>
                <a:spcPts val="0"/>
              </a:spcBef>
              <a:spcAft>
                <a:spcPts val="0"/>
              </a:spcAft>
              <a:buClr>
                <a:schemeClr val="dk1"/>
              </a:buClr>
              <a:buSzPts val="1000"/>
              <a:buChar char="●"/>
              <a:defRPr>
                <a:solidFill>
                  <a:schemeClr val="dk1"/>
                </a:solidFill>
              </a:defRPr>
            </a:lvl1pPr>
            <a:lvl2pPr indent="-292100" lvl="1" marL="914400" rtl="0">
              <a:spcBef>
                <a:spcPts val="0"/>
              </a:spcBef>
              <a:spcAft>
                <a:spcPts val="0"/>
              </a:spcAft>
              <a:buClr>
                <a:schemeClr val="dk1"/>
              </a:buClr>
              <a:buSzPts val="1000"/>
              <a:buChar char="○"/>
              <a:defRPr>
                <a:solidFill>
                  <a:schemeClr val="dk1"/>
                </a:solidFill>
              </a:defRPr>
            </a:lvl2pPr>
            <a:lvl3pPr indent="-292100" lvl="2" marL="1371600" rtl="0">
              <a:spcBef>
                <a:spcPts val="0"/>
              </a:spcBef>
              <a:spcAft>
                <a:spcPts val="0"/>
              </a:spcAft>
              <a:buClr>
                <a:schemeClr val="dk1"/>
              </a:buClr>
              <a:buSzPts val="1000"/>
              <a:buChar char="■"/>
              <a:defRPr>
                <a:solidFill>
                  <a:schemeClr val="dk1"/>
                </a:solidFill>
              </a:defRPr>
            </a:lvl3pPr>
            <a:lvl4pPr indent="-292100" lvl="3" marL="1828800" rtl="0">
              <a:spcBef>
                <a:spcPts val="0"/>
              </a:spcBef>
              <a:spcAft>
                <a:spcPts val="0"/>
              </a:spcAft>
              <a:buClr>
                <a:schemeClr val="dk1"/>
              </a:buClr>
              <a:buSzPts val="1000"/>
              <a:buChar char="●"/>
              <a:defRPr>
                <a:solidFill>
                  <a:schemeClr val="dk1"/>
                </a:solidFill>
              </a:defRPr>
            </a:lvl4pPr>
            <a:lvl5pPr indent="-292100" lvl="4" marL="2286000" rtl="0">
              <a:spcBef>
                <a:spcPts val="0"/>
              </a:spcBef>
              <a:spcAft>
                <a:spcPts val="0"/>
              </a:spcAft>
              <a:buClr>
                <a:schemeClr val="dk1"/>
              </a:buClr>
              <a:buSzPts val="1000"/>
              <a:buChar char="○"/>
              <a:defRPr>
                <a:solidFill>
                  <a:schemeClr val="dk1"/>
                </a:solidFill>
              </a:defRPr>
            </a:lvl5pPr>
            <a:lvl6pPr indent="-292100" lvl="5" marL="2743200" rtl="0">
              <a:spcBef>
                <a:spcPts val="0"/>
              </a:spcBef>
              <a:spcAft>
                <a:spcPts val="0"/>
              </a:spcAft>
              <a:buClr>
                <a:schemeClr val="dk1"/>
              </a:buClr>
              <a:buSzPts val="1000"/>
              <a:buChar char="■"/>
              <a:defRPr>
                <a:solidFill>
                  <a:schemeClr val="dk1"/>
                </a:solidFill>
              </a:defRPr>
            </a:lvl6pPr>
            <a:lvl7pPr indent="-292100" lvl="6" marL="3200400" rtl="0">
              <a:spcBef>
                <a:spcPts val="0"/>
              </a:spcBef>
              <a:spcAft>
                <a:spcPts val="0"/>
              </a:spcAft>
              <a:buClr>
                <a:schemeClr val="dk1"/>
              </a:buClr>
              <a:buSzPts val="1000"/>
              <a:buChar char="●"/>
              <a:defRPr>
                <a:solidFill>
                  <a:schemeClr val="dk1"/>
                </a:solidFill>
              </a:defRPr>
            </a:lvl7pPr>
            <a:lvl8pPr indent="-292100" lvl="7" marL="3657600" rtl="0">
              <a:spcBef>
                <a:spcPts val="0"/>
              </a:spcBef>
              <a:spcAft>
                <a:spcPts val="0"/>
              </a:spcAft>
              <a:buClr>
                <a:schemeClr val="dk1"/>
              </a:buClr>
              <a:buSzPts val="1000"/>
              <a:buChar char="○"/>
              <a:defRPr>
                <a:solidFill>
                  <a:schemeClr val="dk1"/>
                </a:solidFill>
              </a:defRPr>
            </a:lvl8pPr>
            <a:lvl9pPr indent="-292100" lvl="8" marL="4114800" rtl="0">
              <a:spcBef>
                <a:spcPts val="0"/>
              </a:spcBef>
              <a:spcAft>
                <a:spcPts val="0"/>
              </a:spcAft>
              <a:buClr>
                <a:schemeClr val="dk1"/>
              </a:buClr>
              <a:buSzPts val="1000"/>
              <a:buChar char="■"/>
              <a:defRPr>
                <a:solidFill>
                  <a:schemeClr val="dk1"/>
                </a:solidFill>
              </a:defRPr>
            </a:lvl9pPr>
          </a:lstStyle>
          <a:p/>
        </p:txBody>
      </p:sp>
      <p:grpSp>
        <p:nvGrpSpPr>
          <p:cNvPr id="2224" name="Google Shape;2224;p21"/>
          <p:cNvGrpSpPr/>
          <p:nvPr/>
        </p:nvGrpSpPr>
        <p:grpSpPr>
          <a:xfrm>
            <a:off x="457215" y="4724396"/>
            <a:ext cx="8229591" cy="134569"/>
            <a:chOff x="914430" y="9448792"/>
            <a:chExt cx="16459182" cy="269139"/>
          </a:xfrm>
        </p:grpSpPr>
        <p:grpSp>
          <p:nvGrpSpPr>
            <p:cNvPr id="2225" name="Google Shape;2225;p21"/>
            <p:cNvGrpSpPr/>
            <p:nvPr/>
          </p:nvGrpSpPr>
          <p:grpSpPr>
            <a:xfrm>
              <a:off x="914430" y="9448792"/>
              <a:ext cx="2280707" cy="269139"/>
              <a:chOff x="1227925" y="771950"/>
              <a:chExt cx="5130950" cy="605350"/>
            </a:xfrm>
          </p:grpSpPr>
          <p:sp>
            <p:nvSpPr>
              <p:cNvPr id="2226" name="Google Shape;2226;p21"/>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27" name="Google Shape;2227;p21"/>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28" name="Google Shape;2228;p21"/>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29" name="Google Shape;2229;p21"/>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0" name="Google Shape;2230;p21"/>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1" name="Google Shape;2231;p21"/>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2" name="Google Shape;2232;p21"/>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3" name="Google Shape;2233;p21"/>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4" name="Google Shape;2234;p21"/>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5" name="Google Shape;2235;p21"/>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6" name="Google Shape;2236;p21"/>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7" name="Google Shape;2237;p21"/>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8" name="Google Shape;2238;p21"/>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39" name="Google Shape;2239;p21"/>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0" name="Google Shape;2240;p21"/>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1" name="Google Shape;2241;p21"/>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2" name="Google Shape;2242;p21"/>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3" name="Google Shape;2243;p21"/>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4" name="Google Shape;2244;p21"/>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5" name="Google Shape;2245;p21"/>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6" name="Google Shape;2246;p21"/>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47" name="Google Shape;2247;p21"/>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248" name="Google Shape;2248;p21"/>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2249" name="Google Shape;2249;p21"/>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fault B (no confidential line)">
  <p:cSld name="CUSTOM_14">
    <p:spTree>
      <p:nvGrpSpPr>
        <p:cNvPr id="2250" name="Shape 2250"/>
        <p:cNvGrpSpPr/>
        <p:nvPr/>
      </p:nvGrpSpPr>
      <p:grpSpPr>
        <a:xfrm>
          <a:off x="0" y="0"/>
          <a:ext cx="0" cy="0"/>
          <a:chOff x="0" y="0"/>
          <a:chExt cx="0" cy="0"/>
        </a:xfrm>
      </p:grpSpPr>
      <p:sp>
        <p:nvSpPr>
          <p:cNvPr id="2251" name="Google Shape;2251;p22"/>
          <p:cNvSpPr txBox="1"/>
          <p:nvPr>
            <p:ph type="title"/>
          </p:nvPr>
        </p:nvSpPr>
        <p:spPr>
          <a:xfrm>
            <a:off x="457200" y="369858"/>
            <a:ext cx="8229600" cy="393600"/>
          </a:xfrm>
          <a:prstGeom prst="rect">
            <a:avLst/>
          </a:prstGeom>
        </p:spPr>
        <p:txBody>
          <a:bodyPr anchorCtr="0" anchor="t" bIns="0" lIns="0" spcFirstLastPara="1" rIns="0" wrap="square" tIns="0">
            <a:spAutoFit/>
          </a:bodyPr>
          <a:lstStyle>
            <a:lvl1pPr lvl="0" rtl="0">
              <a:spcBef>
                <a:spcPts val="0"/>
              </a:spcBef>
              <a:spcAft>
                <a:spcPts val="0"/>
              </a:spcAft>
              <a:buSzPts val="3000"/>
              <a:buFont typeface="Google Sans"/>
              <a:buNone/>
              <a:defRPr>
                <a:latin typeface="Google Sans"/>
                <a:ea typeface="Google Sans"/>
                <a:cs typeface="Google Sans"/>
                <a:sym typeface="Google Sans"/>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2252" name="Google Shape;2252;p22"/>
          <p:cNvSpPr txBox="1"/>
          <p:nvPr>
            <p:ph idx="1" type="body"/>
          </p:nvPr>
        </p:nvSpPr>
        <p:spPr>
          <a:xfrm>
            <a:off x="457200" y="1140271"/>
            <a:ext cx="8229600" cy="2141400"/>
          </a:xfrm>
          <a:prstGeom prst="rect">
            <a:avLst/>
          </a:prstGeom>
        </p:spPr>
        <p:txBody>
          <a:bodyPr anchorCtr="0" anchor="t" bIns="0" lIns="0" spcFirstLastPara="1" rIns="0" wrap="square" tIns="0">
            <a:spAutoFit/>
          </a:bodyPr>
          <a:lstStyle>
            <a:lvl1pPr indent="-292100" lvl="0" marL="457200" rtl="0">
              <a:spcBef>
                <a:spcPts val="0"/>
              </a:spcBef>
              <a:spcAft>
                <a:spcPts val="0"/>
              </a:spcAft>
              <a:buClr>
                <a:schemeClr val="dk1"/>
              </a:buClr>
              <a:buSzPts val="1000"/>
              <a:buChar char="●"/>
              <a:defRPr>
                <a:solidFill>
                  <a:schemeClr val="dk1"/>
                </a:solidFill>
              </a:defRPr>
            </a:lvl1pPr>
            <a:lvl2pPr indent="-292100" lvl="1" marL="914400" rtl="0">
              <a:spcBef>
                <a:spcPts val="0"/>
              </a:spcBef>
              <a:spcAft>
                <a:spcPts val="0"/>
              </a:spcAft>
              <a:buClr>
                <a:schemeClr val="dk1"/>
              </a:buClr>
              <a:buSzPts val="1000"/>
              <a:buChar char="○"/>
              <a:defRPr>
                <a:solidFill>
                  <a:schemeClr val="dk1"/>
                </a:solidFill>
              </a:defRPr>
            </a:lvl2pPr>
            <a:lvl3pPr indent="-292100" lvl="2" marL="1371600" rtl="0">
              <a:spcBef>
                <a:spcPts val="0"/>
              </a:spcBef>
              <a:spcAft>
                <a:spcPts val="0"/>
              </a:spcAft>
              <a:buClr>
                <a:schemeClr val="dk1"/>
              </a:buClr>
              <a:buSzPts val="1000"/>
              <a:buChar char="■"/>
              <a:defRPr>
                <a:solidFill>
                  <a:schemeClr val="dk1"/>
                </a:solidFill>
              </a:defRPr>
            </a:lvl3pPr>
            <a:lvl4pPr indent="-292100" lvl="3" marL="1828800" rtl="0">
              <a:spcBef>
                <a:spcPts val="0"/>
              </a:spcBef>
              <a:spcAft>
                <a:spcPts val="0"/>
              </a:spcAft>
              <a:buClr>
                <a:schemeClr val="dk1"/>
              </a:buClr>
              <a:buSzPts val="1000"/>
              <a:buChar char="●"/>
              <a:defRPr>
                <a:solidFill>
                  <a:schemeClr val="dk1"/>
                </a:solidFill>
              </a:defRPr>
            </a:lvl4pPr>
            <a:lvl5pPr indent="-292100" lvl="4" marL="2286000" rtl="0">
              <a:spcBef>
                <a:spcPts val="0"/>
              </a:spcBef>
              <a:spcAft>
                <a:spcPts val="0"/>
              </a:spcAft>
              <a:buClr>
                <a:schemeClr val="dk1"/>
              </a:buClr>
              <a:buSzPts val="1000"/>
              <a:buChar char="○"/>
              <a:defRPr>
                <a:solidFill>
                  <a:schemeClr val="dk1"/>
                </a:solidFill>
              </a:defRPr>
            </a:lvl5pPr>
            <a:lvl6pPr indent="-292100" lvl="5" marL="2743200" rtl="0">
              <a:spcBef>
                <a:spcPts val="0"/>
              </a:spcBef>
              <a:spcAft>
                <a:spcPts val="0"/>
              </a:spcAft>
              <a:buClr>
                <a:schemeClr val="dk1"/>
              </a:buClr>
              <a:buSzPts val="1000"/>
              <a:buChar char="■"/>
              <a:defRPr>
                <a:solidFill>
                  <a:schemeClr val="dk1"/>
                </a:solidFill>
              </a:defRPr>
            </a:lvl6pPr>
            <a:lvl7pPr indent="-292100" lvl="6" marL="3200400" rtl="0">
              <a:spcBef>
                <a:spcPts val="0"/>
              </a:spcBef>
              <a:spcAft>
                <a:spcPts val="0"/>
              </a:spcAft>
              <a:buClr>
                <a:schemeClr val="dk1"/>
              </a:buClr>
              <a:buSzPts val="1000"/>
              <a:buChar char="●"/>
              <a:defRPr>
                <a:solidFill>
                  <a:schemeClr val="dk1"/>
                </a:solidFill>
              </a:defRPr>
            </a:lvl7pPr>
            <a:lvl8pPr indent="-292100" lvl="7" marL="3657600" rtl="0">
              <a:spcBef>
                <a:spcPts val="0"/>
              </a:spcBef>
              <a:spcAft>
                <a:spcPts val="0"/>
              </a:spcAft>
              <a:buClr>
                <a:schemeClr val="dk1"/>
              </a:buClr>
              <a:buSzPts val="1000"/>
              <a:buChar char="○"/>
              <a:defRPr>
                <a:solidFill>
                  <a:schemeClr val="dk1"/>
                </a:solidFill>
              </a:defRPr>
            </a:lvl8pPr>
            <a:lvl9pPr indent="-292100" lvl="8" marL="4114800" rtl="0">
              <a:spcBef>
                <a:spcPts val="0"/>
              </a:spcBef>
              <a:spcAft>
                <a:spcPts val="0"/>
              </a:spcAft>
              <a:buClr>
                <a:schemeClr val="dk1"/>
              </a:buClr>
              <a:buSzPts val="1000"/>
              <a:buChar char="■"/>
              <a:defRPr>
                <a:solidFill>
                  <a:schemeClr val="dk1"/>
                </a:solidFill>
              </a:defRPr>
            </a:lvl9pPr>
          </a:lstStyle>
          <a:p/>
        </p:txBody>
      </p:sp>
      <p:grpSp>
        <p:nvGrpSpPr>
          <p:cNvPr id="2253" name="Google Shape;2253;p22"/>
          <p:cNvGrpSpPr/>
          <p:nvPr/>
        </p:nvGrpSpPr>
        <p:grpSpPr>
          <a:xfrm>
            <a:off x="457215" y="4724396"/>
            <a:ext cx="8229591" cy="134569"/>
            <a:chOff x="914430" y="9448792"/>
            <a:chExt cx="16459182" cy="269139"/>
          </a:xfrm>
        </p:grpSpPr>
        <p:grpSp>
          <p:nvGrpSpPr>
            <p:cNvPr id="2254" name="Google Shape;2254;p22"/>
            <p:cNvGrpSpPr/>
            <p:nvPr/>
          </p:nvGrpSpPr>
          <p:grpSpPr>
            <a:xfrm>
              <a:off x="914430" y="9448792"/>
              <a:ext cx="2280707" cy="269139"/>
              <a:chOff x="1227925" y="771950"/>
              <a:chExt cx="5130950" cy="605350"/>
            </a:xfrm>
          </p:grpSpPr>
          <p:sp>
            <p:nvSpPr>
              <p:cNvPr id="2255" name="Google Shape;2255;p22"/>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56" name="Google Shape;2256;p22"/>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57" name="Google Shape;2257;p22"/>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58" name="Google Shape;2258;p22"/>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59" name="Google Shape;2259;p22"/>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0" name="Google Shape;2260;p22"/>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1" name="Google Shape;2261;p22"/>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2" name="Google Shape;2262;p22"/>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3" name="Google Shape;2263;p22"/>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4" name="Google Shape;2264;p22"/>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5" name="Google Shape;2265;p22"/>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6" name="Google Shape;2266;p22"/>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7" name="Google Shape;2267;p22"/>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8" name="Google Shape;2268;p22"/>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69" name="Google Shape;2269;p22"/>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0" name="Google Shape;2270;p22"/>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1" name="Google Shape;2271;p22"/>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2" name="Google Shape;2272;p22"/>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3" name="Google Shape;2273;p22"/>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4" name="Google Shape;2274;p22"/>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5" name="Google Shape;2275;p22"/>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76" name="Google Shape;2276;p22"/>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277" name="Google Shape;2277;p22"/>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y 50">
  <p:cSld name="CUSTOM_11">
    <p:bg>
      <p:bgPr>
        <a:solidFill>
          <a:srgbClr val="F8F9FA"/>
        </a:solidFill>
      </p:bgPr>
    </p:bg>
    <p:spTree>
      <p:nvGrpSpPr>
        <p:cNvPr id="2278" name="Shape 2278"/>
        <p:cNvGrpSpPr/>
        <p:nvPr/>
      </p:nvGrpSpPr>
      <p:grpSpPr>
        <a:xfrm>
          <a:off x="0" y="0"/>
          <a:ext cx="0" cy="0"/>
          <a:chOff x="0" y="0"/>
          <a:chExt cx="0" cy="0"/>
        </a:xfrm>
      </p:grpSpPr>
      <p:sp>
        <p:nvSpPr>
          <p:cNvPr id="2279" name="Google Shape;2279;p23"/>
          <p:cNvSpPr txBox="1"/>
          <p:nvPr>
            <p:ph type="title"/>
          </p:nvPr>
        </p:nvSpPr>
        <p:spPr>
          <a:xfrm>
            <a:off x="457200" y="369858"/>
            <a:ext cx="8229600" cy="393600"/>
          </a:xfrm>
          <a:prstGeom prst="rect">
            <a:avLst/>
          </a:prstGeom>
        </p:spPr>
        <p:txBody>
          <a:bodyPr anchorCtr="0" anchor="t" bIns="0" lIns="0" spcFirstLastPara="1" rIns="0" wrap="square" tIns="0">
            <a:spAutoFit/>
          </a:bodyPr>
          <a:lstStyle>
            <a:lvl1pPr lvl="0" rtl="0">
              <a:spcBef>
                <a:spcPts val="0"/>
              </a:spcBef>
              <a:spcAft>
                <a:spcPts val="0"/>
              </a:spcAft>
              <a:buSzPts val="3000"/>
              <a:buFont typeface="Google Sans"/>
              <a:buNone/>
              <a:defRPr>
                <a:latin typeface="Google Sans"/>
                <a:ea typeface="Google Sans"/>
                <a:cs typeface="Google Sans"/>
                <a:sym typeface="Google Sans"/>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2280" name="Google Shape;2280;p23"/>
          <p:cNvSpPr txBox="1"/>
          <p:nvPr>
            <p:ph idx="1" type="body"/>
          </p:nvPr>
        </p:nvSpPr>
        <p:spPr>
          <a:xfrm>
            <a:off x="457200" y="1140271"/>
            <a:ext cx="8229600" cy="2141400"/>
          </a:xfrm>
          <a:prstGeom prst="rect">
            <a:avLst/>
          </a:prstGeom>
        </p:spPr>
        <p:txBody>
          <a:bodyPr anchorCtr="0" anchor="t" bIns="0" lIns="0" spcFirstLastPara="1" rIns="0" wrap="square" tIns="0">
            <a:spAutoFit/>
          </a:bodyPr>
          <a:lstStyle>
            <a:lvl1pPr indent="-292100" lvl="0" marL="457200" rtl="0">
              <a:spcBef>
                <a:spcPts val="0"/>
              </a:spcBef>
              <a:spcAft>
                <a:spcPts val="0"/>
              </a:spcAft>
              <a:buClr>
                <a:schemeClr val="dk1"/>
              </a:buClr>
              <a:buSzPts val="1000"/>
              <a:buChar char="●"/>
              <a:defRPr>
                <a:solidFill>
                  <a:schemeClr val="dk1"/>
                </a:solidFill>
              </a:defRPr>
            </a:lvl1pPr>
            <a:lvl2pPr indent="-292100" lvl="1" marL="914400" rtl="0">
              <a:spcBef>
                <a:spcPts val="0"/>
              </a:spcBef>
              <a:spcAft>
                <a:spcPts val="0"/>
              </a:spcAft>
              <a:buClr>
                <a:schemeClr val="dk1"/>
              </a:buClr>
              <a:buSzPts val="1000"/>
              <a:buChar char="○"/>
              <a:defRPr>
                <a:solidFill>
                  <a:schemeClr val="dk1"/>
                </a:solidFill>
              </a:defRPr>
            </a:lvl2pPr>
            <a:lvl3pPr indent="-292100" lvl="2" marL="1371600" rtl="0">
              <a:spcBef>
                <a:spcPts val="0"/>
              </a:spcBef>
              <a:spcAft>
                <a:spcPts val="0"/>
              </a:spcAft>
              <a:buClr>
                <a:schemeClr val="dk1"/>
              </a:buClr>
              <a:buSzPts val="1000"/>
              <a:buChar char="■"/>
              <a:defRPr>
                <a:solidFill>
                  <a:schemeClr val="dk1"/>
                </a:solidFill>
              </a:defRPr>
            </a:lvl3pPr>
            <a:lvl4pPr indent="-292100" lvl="3" marL="1828800" rtl="0">
              <a:spcBef>
                <a:spcPts val="0"/>
              </a:spcBef>
              <a:spcAft>
                <a:spcPts val="0"/>
              </a:spcAft>
              <a:buClr>
                <a:schemeClr val="dk1"/>
              </a:buClr>
              <a:buSzPts val="1000"/>
              <a:buChar char="●"/>
              <a:defRPr>
                <a:solidFill>
                  <a:schemeClr val="dk1"/>
                </a:solidFill>
              </a:defRPr>
            </a:lvl4pPr>
            <a:lvl5pPr indent="-292100" lvl="4" marL="2286000" rtl="0">
              <a:spcBef>
                <a:spcPts val="0"/>
              </a:spcBef>
              <a:spcAft>
                <a:spcPts val="0"/>
              </a:spcAft>
              <a:buClr>
                <a:schemeClr val="dk1"/>
              </a:buClr>
              <a:buSzPts val="1000"/>
              <a:buChar char="○"/>
              <a:defRPr>
                <a:solidFill>
                  <a:schemeClr val="dk1"/>
                </a:solidFill>
              </a:defRPr>
            </a:lvl5pPr>
            <a:lvl6pPr indent="-292100" lvl="5" marL="2743200" rtl="0">
              <a:spcBef>
                <a:spcPts val="0"/>
              </a:spcBef>
              <a:spcAft>
                <a:spcPts val="0"/>
              </a:spcAft>
              <a:buClr>
                <a:schemeClr val="dk1"/>
              </a:buClr>
              <a:buSzPts val="1000"/>
              <a:buChar char="■"/>
              <a:defRPr>
                <a:solidFill>
                  <a:schemeClr val="dk1"/>
                </a:solidFill>
              </a:defRPr>
            </a:lvl6pPr>
            <a:lvl7pPr indent="-292100" lvl="6" marL="3200400" rtl="0">
              <a:spcBef>
                <a:spcPts val="0"/>
              </a:spcBef>
              <a:spcAft>
                <a:spcPts val="0"/>
              </a:spcAft>
              <a:buClr>
                <a:schemeClr val="dk1"/>
              </a:buClr>
              <a:buSzPts val="1000"/>
              <a:buChar char="●"/>
              <a:defRPr>
                <a:solidFill>
                  <a:schemeClr val="dk1"/>
                </a:solidFill>
              </a:defRPr>
            </a:lvl7pPr>
            <a:lvl8pPr indent="-292100" lvl="7" marL="3657600" rtl="0">
              <a:spcBef>
                <a:spcPts val="0"/>
              </a:spcBef>
              <a:spcAft>
                <a:spcPts val="0"/>
              </a:spcAft>
              <a:buClr>
                <a:schemeClr val="dk1"/>
              </a:buClr>
              <a:buSzPts val="1000"/>
              <a:buChar char="○"/>
              <a:defRPr>
                <a:solidFill>
                  <a:schemeClr val="dk1"/>
                </a:solidFill>
              </a:defRPr>
            </a:lvl8pPr>
            <a:lvl9pPr indent="-292100" lvl="8" marL="4114800" rtl="0">
              <a:spcBef>
                <a:spcPts val="0"/>
              </a:spcBef>
              <a:spcAft>
                <a:spcPts val="0"/>
              </a:spcAft>
              <a:buClr>
                <a:schemeClr val="dk1"/>
              </a:buClr>
              <a:buSzPts val="1000"/>
              <a:buChar char="■"/>
              <a:defRPr>
                <a:solidFill>
                  <a:schemeClr val="dk1"/>
                </a:solidFill>
              </a:defRPr>
            </a:lvl9pPr>
          </a:lstStyle>
          <a:p/>
        </p:txBody>
      </p:sp>
      <p:grpSp>
        <p:nvGrpSpPr>
          <p:cNvPr id="2281" name="Google Shape;2281;p23"/>
          <p:cNvGrpSpPr/>
          <p:nvPr/>
        </p:nvGrpSpPr>
        <p:grpSpPr>
          <a:xfrm>
            <a:off x="457215" y="4724396"/>
            <a:ext cx="8229591" cy="134569"/>
            <a:chOff x="914430" y="9448792"/>
            <a:chExt cx="16459182" cy="269139"/>
          </a:xfrm>
        </p:grpSpPr>
        <p:grpSp>
          <p:nvGrpSpPr>
            <p:cNvPr id="2282" name="Google Shape;2282;p23"/>
            <p:cNvGrpSpPr/>
            <p:nvPr/>
          </p:nvGrpSpPr>
          <p:grpSpPr>
            <a:xfrm>
              <a:off x="914430" y="9448792"/>
              <a:ext cx="2280707" cy="269139"/>
              <a:chOff x="1227925" y="771950"/>
              <a:chExt cx="5130950" cy="605350"/>
            </a:xfrm>
          </p:grpSpPr>
          <p:sp>
            <p:nvSpPr>
              <p:cNvPr id="2283" name="Google Shape;2283;p23"/>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84" name="Google Shape;2284;p23"/>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85" name="Google Shape;2285;p23"/>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86" name="Google Shape;2286;p23"/>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87" name="Google Shape;2287;p23"/>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88" name="Google Shape;2288;p23"/>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89" name="Google Shape;2289;p23"/>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0" name="Google Shape;2290;p23"/>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1" name="Google Shape;2291;p23"/>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2" name="Google Shape;2292;p23"/>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3" name="Google Shape;2293;p23"/>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4" name="Google Shape;2294;p23"/>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5" name="Google Shape;2295;p23"/>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6" name="Google Shape;2296;p23"/>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7" name="Google Shape;2297;p23"/>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8" name="Google Shape;2298;p23"/>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299" name="Google Shape;2299;p23"/>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00" name="Google Shape;2300;p23"/>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01" name="Google Shape;2301;p23"/>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02" name="Google Shape;2302;p23"/>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03" name="Google Shape;2303;p23"/>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04" name="Google Shape;2304;p23"/>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305" name="Google Shape;2305;p23"/>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2306" name="Google Shape;2306;p23"/>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CUSTOM_1">
    <p:spTree>
      <p:nvGrpSpPr>
        <p:cNvPr id="2307" name="Shape 2307"/>
        <p:cNvGrpSpPr/>
        <p:nvPr/>
      </p:nvGrpSpPr>
      <p:grpSpPr>
        <a:xfrm>
          <a:off x="0" y="0"/>
          <a:ext cx="0" cy="0"/>
          <a:chOff x="0" y="0"/>
          <a:chExt cx="0" cy="0"/>
        </a:xfrm>
      </p:grpSpPr>
      <p:sp>
        <p:nvSpPr>
          <p:cNvPr id="2308" name="Google Shape;2308;p24"/>
          <p:cNvSpPr/>
          <p:nvPr/>
        </p:nvSpPr>
        <p:spPr>
          <a:xfrm>
            <a:off x="0" y="0"/>
            <a:ext cx="9144000" cy="5143500"/>
          </a:xfrm>
          <a:prstGeom prst="rect">
            <a:avLst/>
          </a:pr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y 900 (no footer)">
  <p:cSld name="CUSTOM_2">
    <p:spTree>
      <p:nvGrpSpPr>
        <p:cNvPr id="2309" name="Shape 2309"/>
        <p:cNvGrpSpPr/>
        <p:nvPr/>
      </p:nvGrpSpPr>
      <p:grpSpPr>
        <a:xfrm>
          <a:off x="0" y="0"/>
          <a:ext cx="0" cy="0"/>
          <a:chOff x="0" y="0"/>
          <a:chExt cx="0" cy="0"/>
        </a:xfrm>
      </p:grpSpPr>
      <p:sp>
        <p:nvSpPr>
          <p:cNvPr id="2310" name="Google Shape;2310;p25"/>
          <p:cNvSpPr/>
          <p:nvPr/>
        </p:nvSpPr>
        <p:spPr>
          <a:xfrm>
            <a:off x="0" y="0"/>
            <a:ext cx="9144000" cy="5143500"/>
          </a:xfrm>
          <a:prstGeom prst="rect">
            <a:avLst/>
          </a:prstGeom>
          <a:solidFill>
            <a:schemeClr val="dk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y 900">
  <p:cSld name="CUSTOM_2_2">
    <p:spTree>
      <p:nvGrpSpPr>
        <p:cNvPr id="2311" name="Shape 2311"/>
        <p:cNvGrpSpPr/>
        <p:nvPr/>
      </p:nvGrpSpPr>
      <p:grpSpPr>
        <a:xfrm>
          <a:off x="0" y="0"/>
          <a:ext cx="0" cy="0"/>
          <a:chOff x="0" y="0"/>
          <a:chExt cx="0" cy="0"/>
        </a:xfrm>
      </p:grpSpPr>
      <p:sp>
        <p:nvSpPr>
          <p:cNvPr id="2312" name="Google Shape;2312;p26"/>
          <p:cNvSpPr/>
          <p:nvPr/>
        </p:nvSpPr>
        <p:spPr>
          <a:xfrm>
            <a:off x="0" y="0"/>
            <a:ext cx="9144000" cy="5143500"/>
          </a:xfrm>
          <a:prstGeom prst="rect">
            <a:avLst/>
          </a:prstGeom>
          <a:solidFill>
            <a:schemeClr val="dk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2313" name="Google Shape;2313;p26"/>
          <p:cNvGrpSpPr/>
          <p:nvPr/>
        </p:nvGrpSpPr>
        <p:grpSpPr>
          <a:xfrm>
            <a:off x="457276" y="4724396"/>
            <a:ext cx="1140610" cy="134569"/>
            <a:chOff x="1227925" y="771950"/>
            <a:chExt cx="5130950" cy="605350"/>
          </a:xfrm>
        </p:grpSpPr>
        <p:sp>
          <p:nvSpPr>
            <p:cNvPr id="2314" name="Google Shape;2314;p26"/>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15" name="Google Shape;2315;p26"/>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16" name="Google Shape;2316;p26"/>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17" name="Google Shape;2317;p26"/>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18" name="Google Shape;2318;p26"/>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19" name="Google Shape;2319;p26"/>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0" name="Google Shape;2320;p26"/>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1" name="Google Shape;2321;p26"/>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2" name="Google Shape;2322;p26"/>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3" name="Google Shape;2323;p26"/>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4" name="Google Shape;2324;p26"/>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5" name="Google Shape;2325;p26"/>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6" name="Google Shape;2326;p26"/>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7" name="Google Shape;2327;p26"/>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8" name="Google Shape;2328;p26"/>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29" name="Google Shape;2329;p26"/>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30" name="Google Shape;2330;p26"/>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31" name="Google Shape;2331;p26"/>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32" name="Google Shape;2332;p26"/>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33" name="Google Shape;2333;p26"/>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34" name="Google Shape;2334;p26"/>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35" name="Google Shape;2335;p26"/>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336" name="Google Shape;2336;p26"/>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2337" name="Google Shape;2337;p26"/>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oogle Grey 50">
  <p:cSld name="CUSTOM_6">
    <p:spTree>
      <p:nvGrpSpPr>
        <p:cNvPr id="2338" name="Shape 2338"/>
        <p:cNvGrpSpPr/>
        <p:nvPr/>
      </p:nvGrpSpPr>
      <p:grpSpPr>
        <a:xfrm>
          <a:off x="0" y="0"/>
          <a:ext cx="0" cy="0"/>
          <a:chOff x="0" y="0"/>
          <a:chExt cx="0" cy="0"/>
        </a:xfrm>
      </p:grpSpPr>
      <p:sp>
        <p:nvSpPr>
          <p:cNvPr id="2339" name="Google Shape;2339;p27"/>
          <p:cNvSpPr/>
          <p:nvPr/>
        </p:nvSpPr>
        <p:spPr>
          <a:xfrm>
            <a:off x="0" y="0"/>
            <a:ext cx="9144000" cy="5143500"/>
          </a:xfrm>
          <a:prstGeom prst="rect">
            <a:avLst/>
          </a:prstGeom>
          <a:solidFill>
            <a:srgbClr val="F8F9FA"/>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SoC Yellow Cover">
  <p:cSld name="CUSTOM_2_1">
    <p:spTree>
      <p:nvGrpSpPr>
        <p:cNvPr id="2340" name="Shape 2340"/>
        <p:cNvGrpSpPr/>
        <p:nvPr/>
      </p:nvGrpSpPr>
      <p:grpSpPr>
        <a:xfrm>
          <a:off x="0" y="0"/>
          <a:ext cx="0" cy="0"/>
          <a:chOff x="0" y="0"/>
          <a:chExt cx="0" cy="0"/>
        </a:xfrm>
      </p:grpSpPr>
      <p:sp>
        <p:nvSpPr>
          <p:cNvPr id="2341" name="Google Shape;2341;p28"/>
          <p:cNvSpPr/>
          <p:nvPr/>
        </p:nvSpPr>
        <p:spPr>
          <a:xfrm>
            <a:off x="0" y="0"/>
            <a:ext cx="9144000" cy="5143500"/>
          </a:xfrm>
          <a:prstGeom prst="rect">
            <a:avLst/>
          </a:prstGeom>
          <a:gradFill>
            <a:gsLst>
              <a:gs pos="0">
                <a:srgbClr val="EA8600"/>
              </a:gs>
              <a:gs pos="100000">
                <a:srgbClr val="FBBC04"/>
              </a:gs>
            </a:gsLst>
            <a:lin ang="8100019"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sz="700"/>
          </a:p>
        </p:txBody>
      </p:sp>
      <p:grpSp>
        <p:nvGrpSpPr>
          <p:cNvPr id="2342" name="Google Shape;2342;p28"/>
          <p:cNvGrpSpPr/>
          <p:nvPr/>
        </p:nvGrpSpPr>
        <p:grpSpPr>
          <a:xfrm>
            <a:off x="6298500" y="457200"/>
            <a:ext cx="2388300" cy="4229100"/>
            <a:chOff x="11130125" y="914400"/>
            <a:chExt cx="4776600" cy="8458200"/>
          </a:xfrm>
        </p:grpSpPr>
        <p:sp>
          <p:nvSpPr>
            <p:cNvPr id="2343" name="Google Shape;2343;p28"/>
            <p:cNvSpPr/>
            <p:nvPr/>
          </p:nvSpPr>
          <p:spPr>
            <a:xfrm>
              <a:off x="15733625" y="9144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44" name="Google Shape;2344;p28"/>
            <p:cNvSpPr/>
            <p:nvPr/>
          </p:nvSpPr>
          <p:spPr>
            <a:xfrm>
              <a:off x="15733625" y="18349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45" name="Google Shape;2345;p28"/>
            <p:cNvSpPr/>
            <p:nvPr/>
          </p:nvSpPr>
          <p:spPr>
            <a:xfrm>
              <a:off x="15733625" y="27555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46" name="Google Shape;2346;p28"/>
            <p:cNvSpPr/>
            <p:nvPr/>
          </p:nvSpPr>
          <p:spPr>
            <a:xfrm>
              <a:off x="15733625" y="36761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47" name="Google Shape;2347;p28"/>
            <p:cNvSpPr/>
            <p:nvPr/>
          </p:nvSpPr>
          <p:spPr>
            <a:xfrm>
              <a:off x="15733625" y="45966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48" name="Google Shape;2348;p28"/>
            <p:cNvSpPr/>
            <p:nvPr/>
          </p:nvSpPr>
          <p:spPr>
            <a:xfrm>
              <a:off x="15733625" y="55172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49" name="Google Shape;2349;p28"/>
            <p:cNvSpPr/>
            <p:nvPr/>
          </p:nvSpPr>
          <p:spPr>
            <a:xfrm>
              <a:off x="15733625" y="64378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0" name="Google Shape;2350;p28"/>
            <p:cNvSpPr/>
            <p:nvPr/>
          </p:nvSpPr>
          <p:spPr>
            <a:xfrm>
              <a:off x="15733625" y="73583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1" name="Google Shape;2351;p28"/>
            <p:cNvSpPr/>
            <p:nvPr/>
          </p:nvSpPr>
          <p:spPr>
            <a:xfrm>
              <a:off x="15733625" y="82789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2" name="Google Shape;2352;p28"/>
            <p:cNvSpPr/>
            <p:nvPr/>
          </p:nvSpPr>
          <p:spPr>
            <a:xfrm>
              <a:off x="15733625" y="91995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3" name="Google Shape;2353;p28"/>
            <p:cNvSpPr/>
            <p:nvPr/>
          </p:nvSpPr>
          <p:spPr>
            <a:xfrm>
              <a:off x="14812925" y="9144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4" name="Google Shape;2354;p28"/>
            <p:cNvSpPr/>
            <p:nvPr/>
          </p:nvSpPr>
          <p:spPr>
            <a:xfrm>
              <a:off x="14812925" y="18349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5" name="Google Shape;2355;p28"/>
            <p:cNvSpPr/>
            <p:nvPr/>
          </p:nvSpPr>
          <p:spPr>
            <a:xfrm>
              <a:off x="14812925" y="27555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6" name="Google Shape;2356;p28"/>
            <p:cNvSpPr/>
            <p:nvPr/>
          </p:nvSpPr>
          <p:spPr>
            <a:xfrm>
              <a:off x="14812925" y="36761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7" name="Google Shape;2357;p28"/>
            <p:cNvSpPr/>
            <p:nvPr/>
          </p:nvSpPr>
          <p:spPr>
            <a:xfrm>
              <a:off x="14812925" y="45966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8" name="Google Shape;2358;p28"/>
            <p:cNvSpPr/>
            <p:nvPr/>
          </p:nvSpPr>
          <p:spPr>
            <a:xfrm>
              <a:off x="14812925" y="55172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59" name="Google Shape;2359;p28"/>
            <p:cNvSpPr/>
            <p:nvPr/>
          </p:nvSpPr>
          <p:spPr>
            <a:xfrm>
              <a:off x="14812925" y="64378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0" name="Google Shape;2360;p28"/>
            <p:cNvSpPr/>
            <p:nvPr/>
          </p:nvSpPr>
          <p:spPr>
            <a:xfrm>
              <a:off x="14812925" y="73583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1" name="Google Shape;2361;p28"/>
            <p:cNvSpPr/>
            <p:nvPr/>
          </p:nvSpPr>
          <p:spPr>
            <a:xfrm>
              <a:off x="14812925" y="82789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2" name="Google Shape;2362;p28"/>
            <p:cNvSpPr/>
            <p:nvPr/>
          </p:nvSpPr>
          <p:spPr>
            <a:xfrm>
              <a:off x="14812925" y="91995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3" name="Google Shape;2363;p28"/>
            <p:cNvSpPr/>
            <p:nvPr/>
          </p:nvSpPr>
          <p:spPr>
            <a:xfrm>
              <a:off x="13892225" y="9144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4" name="Google Shape;2364;p28"/>
            <p:cNvSpPr/>
            <p:nvPr/>
          </p:nvSpPr>
          <p:spPr>
            <a:xfrm>
              <a:off x="13892225" y="18349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5" name="Google Shape;2365;p28"/>
            <p:cNvSpPr/>
            <p:nvPr/>
          </p:nvSpPr>
          <p:spPr>
            <a:xfrm>
              <a:off x="13892225" y="27555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6" name="Google Shape;2366;p28"/>
            <p:cNvSpPr/>
            <p:nvPr/>
          </p:nvSpPr>
          <p:spPr>
            <a:xfrm>
              <a:off x="13892225" y="36761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7" name="Google Shape;2367;p28"/>
            <p:cNvSpPr/>
            <p:nvPr/>
          </p:nvSpPr>
          <p:spPr>
            <a:xfrm>
              <a:off x="13892225" y="45966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8" name="Google Shape;2368;p28"/>
            <p:cNvSpPr/>
            <p:nvPr/>
          </p:nvSpPr>
          <p:spPr>
            <a:xfrm>
              <a:off x="13892225" y="55172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69" name="Google Shape;2369;p28"/>
            <p:cNvSpPr/>
            <p:nvPr/>
          </p:nvSpPr>
          <p:spPr>
            <a:xfrm>
              <a:off x="13892225" y="64378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0" name="Google Shape;2370;p28"/>
            <p:cNvSpPr/>
            <p:nvPr/>
          </p:nvSpPr>
          <p:spPr>
            <a:xfrm>
              <a:off x="13892225" y="73583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1" name="Google Shape;2371;p28"/>
            <p:cNvSpPr/>
            <p:nvPr/>
          </p:nvSpPr>
          <p:spPr>
            <a:xfrm>
              <a:off x="13892225" y="82789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2" name="Google Shape;2372;p28"/>
            <p:cNvSpPr/>
            <p:nvPr/>
          </p:nvSpPr>
          <p:spPr>
            <a:xfrm>
              <a:off x="13892225" y="91995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3" name="Google Shape;2373;p28"/>
            <p:cNvSpPr/>
            <p:nvPr/>
          </p:nvSpPr>
          <p:spPr>
            <a:xfrm>
              <a:off x="12971525" y="9144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4" name="Google Shape;2374;p28"/>
            <p:cNvSpPr/>
            <p:nvPr/>
          </p:nvSpPr>
          <p:spPr>
            <a:xfrm>
              <a:off x="12971525" y="18349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5" name="Google Shape;2375;p28"/>
            <p:cNvSpPr/>
            <p:nvPr/>
          </p:nvSpPr>
          <p:spPr>
            <a:xfrm>
              <a:off x="12971525" y="27555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6" name="Google Shape;2376;p28"/>
            <p:cNvSpPr/>
            <p:nvPr/>
          </p:nvSpPr>
          <p:spPr>
            <a:xfrm>
              <a:off x="12971525" y="36761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7" name="Google Shape;2377;p28"/>
            <p:cNvSpPr/>
            <p:nvPr/>
          </p:nvSpPr>
          <p:spPr>
            <a:xfrm>
              <a:off x="12971525" y="45966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8" name="Google Shape;2378;p28"/>
            <p:cNvSpPr/>
            <p:nvPr/>
          </p:nvSpPr>
          <p:spPr>
            <a:xfrm>
              <a:off x="12971525" y="55172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79" name="Google Shape;2379;p28"/>
            <p:cNvSpPr/>
            <p:nvPr/>
          </p:nvSpPr>
          <p:spPr>
            <a:xfrm>
              <a:off x="12971525" y="64378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0" name="Google Shape;2380;p28"/>
            <p:cNvSpPr/>
            <p:nvPr/>
          </p:nvSpPr>
          <p:spPr>
            <a:xfrm>
              <a:off x="12971525" y="73583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1" name="Google Shape;2381;p28"/>
            <p:cNvSpPr/>
            <p:nvPr/>
          </p:nvSpPr>
          <p:spPr>
            <a:xfrm>
              <a:off x="12971525" y="82789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2" name="Google Shape;2382;p28"/>
            <p:cNvSpPr/>
            <p:nvPr/>
          </p:nvSpPr>
          <p:spPr>
            <a:xfrm>
              <a:off x="12971525" y="91995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3" name="Google Shape;2383;p28"/>
            <p:cNvSpPr/>
            <p:nvPr/>
          </p:nvSpPr>
          <p:spPr>
            <a:xfrm>
              <a:off x="12050825" y="9144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4" name="Google Shape;2384;p28"/>
            <p:cNvSpPr/>
            <p:nvPr/>
          </p:nvSpPr>
          <p:spPr>
            <a:xfrm>
              <a:off x="12050825" y="18349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5" name="Google Shape;2385;p28"/>
            <p:cNvSpPr/>
            <p:nvPr/>
          </p:nvSpPr>
          <p:spPr>
            <a:xfrm>
              <a:off x="12050825" y="27555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6" name="Google Shape;2386;p28"/>
            <p:cNvSpPr/>
            <p:nvPr/>
          </p:nvSpPr>
          <p:spPr>
            <a:xfrm>
              <a:off x="12050825" y="36761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7" name="Google Shape;2387;p28"/>
            <p:cNvSpPr/>
            <p:nvPr/>
          </p:nvSpPr>
          <p:spPr>
            <a:xfrm>
              <a:off x="12050825" y="45966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8" name="Google Shape;2388;p28"/>
            <p:cNvSpPr/>
            <p:nvPr/>
          </p:nvSpPr>
          <p:spPr>
            <a:xfrm>
              <a:off x="12050825" y="55172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89" name="Google Shape;2389;p28"/>
            <p:cNvSpPr/>
            <p:nvPr/>
          </p:nvSpPr>
          <p:spPr>
            <a:xfrm>
              <a:off x="12050825" y="64378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0" name="Google Shape;2390;p28"/>
            <p:cNvSpPr/>
            <p:nvPr/>
          </p:nvSpPr>
          <p:spPr>
            <a:xfrm>
              <a:off x="12050825" y="73583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1" name="Google Shape;2391;p28"/>
            <p:cNvSpPr/>
            <p:nvPr/>
          </p:nvSpPr>
          <p:spPr>
            <a:xfrm>
              <a:off x="12050825" y="82789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2" name="Google Shape;2392;p28"/>
            <p:cNvSpPr/>
            <p:nvPr/>
          </p:nvSpPr>
          <p:spPr>
            <a:xfrm>
              <a:off x="12050825" y="91995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3" name="Google Shape;2393;p28"/>
            <p:cNvSpPr/>
            <p:nvPr/>
          </p:nvSpPr>
          <p:spPr>
            <a:xfrm>
              <a:off x="11130125" y="9144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4" name="Google Shape;2394;p28"/>
            <p:cNvSpPr/>
            <p:nvPr/>
          </p:nvSpPr>
          <p:spPr>
            <a:xfrm>
              <a:off x="11130125" y="18349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5" name="Google Shape;2395;p28"/>
            <p:cNvSpPr/>
            <p:nvPr/>
          </p:nvSpPr>
          <p:spPr>
            <a:xfrm>
              <a:off x="11130125" y="27555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6" name="Google Shape;2396;p28"/>
            <p:cNvSpPr/>
            <p:nvPr/>
          </p:nvSpPr>
          <p:spPr>
            <a:xfrm>
              <a:off x="11130125" y="36761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7" name="Google Shape;2397;p28"/>
            <p:cNvSpPr/>
            <p:nvPr/>
          </p:nvSpPr>
          <p:spPr>
            <a:xfrm>
              <a:off x="11130125" y="45966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8" name="Google Shape;2398;p28"/>
            <p:cNvSpPr/>
            <p:nvPr/>
          </p:nvSpPr>
          <p:spPr>
            <a:xfrm>
              <a:off x="11130125" y="55172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399" name="Google Shape;2399;p28"/>
            <p:cNvSpPr/>
            <p:nvPr/>
          </p:nvSpPr>
          <p:spPr>
            <a:xfrm>
              <a:off x="11130125" y="64378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00" name="Google Shape;2400;p28"/>
            <p:cNvSpPr/>
            <p:nvPr/>
          </p:nvSpPr>
          <p:spPr>
            <a:xfrm>
              <a:off x="11130125" y="7358367"/>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01" name="Google Shape;2401;p28"/>
            <p:cNvSpPr/>
            <p:nvPr/>
          </p:nvSpPr>
          <p:spPr>
            <a:xfrm>
              <a:off x="11130125" y="8278933"/>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02" name="Google Shape;2402;p28"/>
            <p:cNvSpPr/>
            <p:nvPr/>
          </p:nvSpPr>
          <p:spPr>
            <a:xfrm>
              <a:off x="11130125" y="9199500"/>
              <a:ext cx="173100" cy="173100"/>
            </a:xfrm>
            <a:prstGeom prst="ellipse">
              <a:avLst/>
            </a:prstGeom>
            <a:solidFill>
              <a:srgbClr val="EA86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SoC Green Cover">
  <p:cSld name="CUSTOM_4">
    <p:spTree>
      <p:nvGrpSpPr>
        <p:cNvPr id="2403" name="Shape 2403"/>
        <p:cNvGrpSpPr/>
        <p:nvPr/>
      </p:nvGrpSpPr>
      <p:grpSpPr>
        <a:xfrm>
          <a:off x="0" y="0"/>
          <a:ext cx="0" cy="0"/>
          <a:chOff x="0" y="0"/>
          <a:chExt cx="0" cy="0"/>
        </a:xfrm>
      </p:grpSpPr>
      <p:sp>
        <p:nvSpPr>
          <p:cNvPr id="2404" name="Google Shape;2404;p29"/>
          <p:cNvSpPr/>
          <p:nvPr/>
        </p:nvSpPr>
        <p:spPr>
          <a:xfrm>
            <a:off x="0" y="0"/>
            <a:ext cx="9144000" cy="5143500"/>
          </a:xfrm>
          <a:prstGeom prst="rect">
            <a:avLst/>
          </a:prstGeom>
          <a:gradFill>
            <a:gsLst>
              <a:gs pos="0">
                <a:srgbClr val="137333"/>
              </a:gs>
              <a:gs pos="100000">
                <a:srgbClr val="34A853"/>
              </a:gs>
            </a:gsLst>
            <a:lin ang="8100019"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sz="700"/>
          </a:p>
        </p:txBody>
      </p:sp>
      <p:grpSp>
        <p:nvGrpSpPr>
          <p:cNvPr id="2405" name="Google Shape;2405;p29"/>
          <p:cNvGrpSpPr/>
          <p:nvPr/>
        </p:nvGrpSpPr>
        <p:grpSpPr>
          <a:xfrm>
            <a:off x="6298500" y="457200"/>
            <a:ext cx="2388300" cy="4229100"/>
            <a:chOff x="11130125" y="914400"/>
            <a:chExt cx="4776600" cy="8458200"/>
          </a:xfrm>
        </p:grpSpPr>
        <p:sp>
          <p:nvSpPr>
            <p:cNvPr id="2406" name="Google Shape;2406;p29"/>
            <p:cNvSpPr/>
            <p:nvPr/>
          </p:nvSpPr>
          <p:spPr>
            <a:xfrm>
              <a:off x="15733625" y="9144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07" name="Google Shape;2407;p29"/>
            <p:cNvSpPr/>
            <p:nvPr/>
          </p:nvSpPr>
          <p:spPr>
            <a:xfrm>
              <a:off x="15733625" y="18349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08" name="Google Shape;2408;p29"/>
            <p:cNvSpPr/>
            <p:nvPr/>
          </p:nvSpPr>
          <p:spPr>
            <a:xfrm>
              <a:off x="15733625" y="27555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09" name="Google Shape;2409;p29"/>
            <p:cNvSpPr/>
            <p:nvPr/>
          </p:nvSpPr>
          <p:spPr>
            <a:xfrm>
              <a:off x="15733625" y="36761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0" name="Google Shape;2410;p29"/>
            <p:cNvSpPr/>
            <p:nvPr/>
          </p:nvSpPr>
          <p:spPr>
            <a:xfrm>
              <a:off x="15733625" y="45966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1" name="Google Shape;2411;p29"/>
            <p:cNvSpPr/>
            <p:nvPr/>
          </p:nvSpPr>
          <p:spPr>
            <a:xfrm>
              <a:off x="15733625" y="55172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2" name="Google Shape;2412;p29"/>
            <p:cNvSpPr/>
            <p:nvPr/>
          </p:nvSpPr>
          <p:spPr>
            <a:xfrm>
              <a:off x="15733625" y="64378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3" name="Google Shape;2413;p29"/>
            <p:cNvSpPr/>
            <p:nvPr/>
          </p:nvSpPr>
          <p:spPr>
            <a:xfrm>
              <a:off x="15733625" y="73583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4" name="Google Shape;2414;p29"/>
            <p:cNvSpPr/>
            <p:nvPr/>
          </p:nvSpPr>
          <p:spPr>
            <a:xfrm>
              <a:off x="15733625" y="82789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5" name="Google Shape;2415;p29"/>
            <p:cNvSpPr/>
            <p:nvPr/>
          </p:nvSpPr>
          <p:spPr>
            <a:xfrm>
              <a:off x="15733625" y="91995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6" name="Google Shape;2416;p29"/>
            <p:cNvSpPr/>
            <p:nvPr/>
          </p:nvSpPr>
          <p:spPr>
            <a:xfrm>
              <a:off x="14812925" y="9144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7" name="Google Shape;2417;p29"/>
            <p:cNvSpPr/>
            <p:nvPr/>
          </p:nvSpPr>
          <p:spPr>
            <a:xfrm>
              <a:off x="14812925" y="18349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8" name="Google Shape;2418;p29"/>
            <p:cNvSpPr/>
            <p:nvPr/>
          </p:nvSpPr>
          <p:spPr>
            <a:xfrm>
              <a:off x="14812925" y="27555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19" name="Google Shape;2419;p29"/>
            <p:cNvSpPr/>
            <p:nvPr/>
          </p:nvSpPr>
          <p:spPr>
            <a:xfrm>
              <a:off x="14812925" y="36761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0" name="Google Shape;2420;p29"/>
            <p:cNvSpPr/>
            <p:nvPr/>
          </p:nvSpPr>
          <p:spPr>
            <a:xfrm>
              <a:off x="14812925" y="45966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1" name="Google Shape;2421;p29"/>
            <p:cNvSpPr/>
            <p:nvPr/>
          </p:nvSpPr>
          <p:spPr>
            <a:xfrm>
              <a:off x="14812925" y="55172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2" name="Google Shape;2422;p29"/>
            <p:cNvSpPr/>
            <p:nvPr/>
          </p:nvSpPr>
          <p:spPr>
            <a:xfrm>
              <a:off x="14812925" y="64378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3" name="Google Shape;2423;p29"/>
            <p:cNvSpPr/>
            <p:nvPr/>
          </p:nvSpPr>
          <p:spPr>
            <a:xfrm>
              <a:off x="14812925" y="73583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4" name="Google Shape;2424;p29"/>
            <p:cNvSpPr/>
            <p:nvPr/>
          </p:nvSpPr>
          <p:spPr>
            <a:xfrm>
              <a:off x="14812925" y="82789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5" name="Google Shape;2425;p29"/>
            <p:cNvSpPr/>
            <p:nvPr/>
          </p:nvSpPr>
          <p:spPr>
            <a:xfrm>
              <a:off x="14812925" y="91995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6" name="Google Shape;2426;p29"/>
            <p:cNvSpPr/>
            <p:nvPr/>
          </p:nvSpPr>
          <p:spPr>
            <a:xfrm>
              <a:off x="13892225" y="9144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7" name="Google Shape;2427;p29"/>
            <p:cNvSpPr/>
            <p:nvPr/>
          </p:nvSpPr>
          <p:spPr>
            <a:xfrm>
              <a:off x="13892225" y="18349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8" name="Google Shape;2428;p29"/>
            <p:cNvSpPr/>
            <p:nvPr/>
          </p:nvSpPr>
          <p:spPr>
            <a:xfrm>
              <a:off x="13892225" y="27555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29" name="Google Shape;2429;p29"/>
            <p:cNvSpPr/>
            <p:nvPr/>
          </p:nvSpPr>
          <p:spPr>
            <a:xfrm>
              <a:off x="13892225" y="36761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0" name="Google Shape;2430;p29"/>
            <p:cNvSpPr/>
            <p:nvPr/>
          </p:nvSpPr>
          <p:spPr>
            <a:xfrm>
              <a:off x="13892225" y="45966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1" name="Google Shape;2431;p29"/>
            <p:cNvSpPr/>
            <p:nvPr/>
          </p:nvSpPr>
          <p:spPr>
            <a:xfrm>
              <a:off x="13892225" y="55172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2" name="Google Shape;2432;p29"/>
            <p:cNvSpPr/>
            <p:nvPr/>
          </p:nvSpPr>
          <p:spPr>
            <a:xfrm>
              <a:off x="13892225" y="64378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3" name="Google Shape;2433;p29"/>
            <p:cNvSpPr/>
            <p:nvPr/>
          </p:nvSpPr>
          <p:spPr>
            <a:xfrm>
              <a:off x="13892225" y="73583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4" name="Google Shape;2434;p29"/>
            <p:cNvSpPr/>
            <p:nvPr/>
          </p:nvSpPr>
          <p:spPr>
            <a:xfrm>
              <a:off x="13892225" y="82789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5" name="Google Shape;2435;p29"/>
            <p:cNvSpPr/>
            <p:nvPr/>
          </p:nvSpPr>
          <p:spPr>
            <a:xfrm>
              <a:off x="13892225" y="91995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6" name="Google Shape;2436;p29"/>
            <p:cNvSpPr/>
            <p:nvPr/>
          </p:nvSpPr>
          <p:spPr>
            <a:xfrm>
              <a:off x="12971525" y="9144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7" name="Google Shape;2437;p29"/>
            <p:cNvSpPr/>
            <p:nvPr/>
          </p:nvSpPr>
          <p:spPr>
            <a:xfrm>
              <a:off x="12971525" y="18349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8" name="Google Shape;2438;p29"/>
            <p:cNvSpPr/>
            <p:nvPr/>
          </p:nvSpPr>
          <p:spPr>
            <a:xfrm>
              <a:off x="12971525" y="27555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39" name="Google Shape;2439;p29"/>
            <p:cNvSpPr/>
            <p:nvPr/>
          </p:nvSpPr>
          <p:spPr>
            <a:xfrm>
              <a:off x="12971525" y="36761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0" name="Google Shape;2440;p29"/>
            <p:cNvSpPr/>
            <p:nvPr/>
          </p:nvSpPr>
          <p:spPr>
            <a:xfrm>
              <a:off x="12971525" y="45966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1" name="Google Shape;2441;p29"/>
            <p:cNvSpPr/>
            <p:nvPr/>
          </p:nvSpPr>
          <p:spPr>
            <a:xfrm>
              <a:off x="12971525" y="55172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2" name="Google Shape;2442;p29"/>
            <p:cNvSpPr/>
            <p:nvPr/>
          </p:nvSpPr>
          <p:spPr>
            <a:xfrm>
              <a:off x="12971525" y="64378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3" name="Google Shape;2443;p29"/>
            <p:cNvSpPr/>
            <p:nvPr/>
          </p:nvSpPr>
          <p:spPr>
            <a:xfrm>
              <a:off x="12971525" y="73583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4" name="Google Shape;2444;p29"/>
            <p:cNvSpPr/>
            <p:nvPr/>
          </p:nvSpPr>
          <p:spPr>
            <a:xfrm>
              <a:off x="12971525" y="82789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5" name="Google Shape;2445;p29"/>
            <p:cNvSpPr/>
            <p:nvPr/>
          </p:nvSpPr>
          <p:spPr>
            <a:xfrm>
              <a:off x="12971525" y="91995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6" name="Google Shape;2446;p29"/>
            <p:cNvSpPr/>
            <p:nvPr/>
          </p:nvSpPr>
          <p:spPr>
            <a:xfrm>
              <a:off x="12050825" y="9144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7" name="Google Shape;2447;p29"/>
            <p:cNvSpPr/>
            <p:nvPr/>
          </p:nvSpPr>
          <p:spPr>
            <a:xfrm>
              <a:off x="12050825" y="18349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8" name="Google Shape;2448;p29"/>
            <p:cNvSpPr/>
            <p:nvPr/>
          </p:nvSpPr>
          <p:spPr>
            <a:xfrm>
              <a:off x="12050825" y="27555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49" name="Google Shape;2449;p29"/>
            <p:cNvSpPr/>
            <p:nvPr/>
          </p:nvSpPr>
          <p:spPr>
            <a:xfrm>
              <a:off x="12050825" y="36761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0" name="Google Shape;2450;p29"/>
            <p:cNvSpPr/>
            <p:nvPr/>
          </p:nvSpPr>
          <p:spPr>
            <a:xfrm>
              <a:off x="12050825" y="45966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1" name="Google Shape;2451;p29"/>
            <p:cNvSpPr/>
            <p:nvPr/>
          </p:nvSpPr>
          <p:spPr>
            <a:xfrm>
              <a:off x="12050825" y="55172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2" name="Google Shape;2452;p29"/>
            <p:cNvSpPr/>
            <p:nvPr/>
          </p:nvSpPr>
          <p:spPr>
            <a:xfrm>
              <a:off x="12050825" y="64378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3" name="Google Shape;2453;p29"/>
            <p:cNvSpPr/>
            <p:nvPr/>
          </p:nvSpPr>
          <p:spPr>
            <a:xfrm>
              <a:off x="12050825" y="73583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4" name="Google Shape;2454;p29"/>
            <p:cNvSpPr/>
            <p:nvPr/>
          </p:nvSpPr>
          <p:spPr>
            <a:xfrm>
              <a:off x="12050825" y="82789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5" name="Google Shape;2455;p29"/>
            <p:cNvSpPr/>
            <p:nvPr/>
          </p:nvSpPr>
          <p:spPr>
            <a:xfrm>
              <a:off x="12050825" y="91995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6" name="Google Shape;2456;p29"/>
            <p:cNvSpPr/>
            <p:nvPr/>
          </p:nvSpPr>
          <p:spPr>
            <a:xfrm>
              <a:off x="11130125" y="9144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7" name="Google Shape;2457;p29"/>
            <p:cNvSpPr/>
            <p:nvPr/>
          </p:nvSpPr>
          <p:spPr>
            <a:xfrm>
              <a:off x="11130125" y="18349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8" name="Google Shape;2458;p29"/>
            <p:cNvSpPr/>
            <p:nvPr/>
          </p:nvSpPr>
          <p:spPr>
            <a:xfrm>
              <a:off x="11130125" y="27555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59" name="Google Shape;2459;p29"/>
            <p:cNvSpPr/>
            <p:nvPr/>
          </p:nvSpPr>
          <p:spPr>
            <a:xfrm>
              <a:off x="11130125" y="36761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60" name="Google Shape;2460;p29"/>
            <p:cNvSpPr/>
            <p:nvPr/>
          </p:nvSpPr>
          <p:spPr>
            <a:xfrm>
              <a:off x="11130125" y="45966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61" name="Google Shape;2461;p29"/>
            <p:cNvSpPr/>
            <p:nvPr/>
          </p:nvSpPr>
          <p:spPr>
            <a:xfrm>
              <a:off x="11130125" y="55172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62" name="Google Shape;2462;p29"/>
            <p:cNvSpPr/>
            <p:nvPr/>
          </p:nvSpPr>
          <p:spPr>
            <a:xfrm>
              <a:off x="11130125" y="64378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63" name="Google Shape;2463;p29"/>
            <p:cNvSpPr/>
            <p:nvPr/>
          </p:nvSpPr>
          <p:spPr>
            <a:xfrm>
              <a:off x="11130125" y="7358367"/>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64" name="Google Shape;2464;p29"/>
            <p:cNvSpPr/>
            <p:nvPr/>
          </p:nvSpPr>
          <p:spPr>
            <a:xfrm>
              <a:off x="11130125" y="8278933"/>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65" name="Google Shape;2465;p29"/>
            <p:cNvSpPr/>
            <p:nvPr/>
          </p:nvSpPr>
          <p:spPr>
            <a:xfrm>
              <a:off x="11130125" y="9199500"/>
              <a:ext cx="173100" cy="173100"/>
            </a:xfrm>
            <a:prstGeom prst="ellipse">
              <a:avLst/>
            </a:prstGeom>
            <a:solidFill>
              <a:srgbClr val="13733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SoC Blue Cover">
  <p:cSld name="CUSTOM_5">
    <p:spTree>
      <p:nvGrpSpPr>
        <p:cNvPr id="2466" name="Shape 2466"/>
        <p:cNvGrpSpPr/>
        <p:nvPr/>
      </p:nvGrpSpPr>
      <p:grpSpPr>
        <a:xfrm>
          <a:off x="0" y="0"/>
          <a:ext cx="0" cy="0"/>
          <a:chOff x="0" y="0"/>
          <a:chExt cx="0" cy="0"/>
        </a:xfrm>
      </p:grpSpPr>
      <p:sp>
        <p:nvSpPr>
          <p:cNvPr id="2467" name="Google Shape;2467;p30"/>
          <p:cNvSpPr/>
          <p:nvPr/>
        </p:nvSpPr>
        <p:spPr>
          <a:xfrm>
            <a:off x="0" y="0"/>
            <a:ext cx="9144000" cy="5143500"/>
          </a:xfrm>
          <a:prstGeom prst="rect">
            <a:avLst/>
          </a:prstGeom>
          <a:gradFill>
            <a:gsLst>
              <a:gs pos="0">
                <a:srgbClr val="185ABC"/>
              </a:gs>
              <a:gs pos="100000">
                <a:srgbClr val="4285F4"/>
              </a:gs>
            </a:gsLst>
            <a:lin ang="8100019"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sz="700"/>
          </a:p>
        </p:txBody>
      </p:sp>
      <p:grpSp>
        <p:nvGrpSpPr>
          <p:cNvPr id="2468" name="Google Shape;2468;p30"/>
          <p:cNvGrpSpPr/>
          <p:nvPr/>
        </p:nvGrpSpPr>
        <p:grpSpPr>
          <a:xfrm>
            <a:off x="6298500" y="457200"/>
            <a:ext cx="2388300" cy="4229100"/>
            <a:chOff x="11130125" y="914400"/>
            <a:chExt cx="4776600" cy="8458200"/>
          </a:xfrm>
        </p:grpSpPr>
        <p:sp>
          <p:nvSpPr>
            <p:cNvPr id="2469" name="Google Shape;2469;p30"/>
            <p:cNvSpPr/>
            <p:nvPr/>
          </p:nvSpPr>
          <p:spPr>
            <a:xfrm>
              <a:off x="15733625" y="9144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0" name="Google Shape;2470;p30"/>
            <p:cNvSpPr/>
            <p:nvPr/>
          </p:nvSpPr>
          <p:spPr>
            <a:xfrm>
              <a:off x="15733625" y="18349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1" name="Google Shape;2471;p30"/>
            <p:cNvSpPr/>
            <p:nvPr/>
          </p:nvSpPr>
          <p:spPr>
            <a:xfrm>
              <a:off x="15733625" y="27555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2" name="Google Shape;2472;p30"/>
            <p:cNvSpPr/>
            <p:nvPr/>
          </p:nvSpPr>
          <p:spPr>
            <a:xfrm>
              <a:off x="15733625" y="36761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3" name="Google Shape;2473;p30"/>
            <p:cNvSpPr/>
            <p:nvPr/>
          </p:nvSpPr>
          <p:spPr>
            <a:xfrm>
              <a:off x="15733625" y="45966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4" name="Google Shape;2474;p30"/>
            <p:cNvSpPr/>
            <p:nvPr/>
          </p:nvSpPr>
          <p:spPr>
            <a:xfrm>
              <a:off x="15733625" y="55172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5" name="Google Shape;2475;p30"/>
            <p:cNvSpPr/>
            <p:nvPr/>
          </p:nvSpPr>
          <p:spPr>
            <a:xfrm>
              <a:off x="15733625" y="64378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6" name="Google Shape;2476;p30"/>
            <p:cNvSpPr/>
            <p:nvPr/>
          </p:nvSpPr>
          <p:spPr>
            <a:xfrm>
              <a:off x="15733625" y="73583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7" name="Google Shape;2477;p30"/>
            <p:cNvSpPr/>
            <p:nvPr/>
          </p:nvSpPr>
          <p:spPr>
            <a:xfrm>
              <a:off x="15733625" y="82789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8" name="Google Shape;2478;p30"/>
            <p:cNvSpPr/>
            <p:nvPr/>
          </p:nvSpPr>
          <p:spPr>
            <a:xfrm>
              <a:off x="15733625" y="91995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79" name="Google Shape;2479;p30"/>
            <p:cNvSpPr/>
            <p:nvPr/>
          </p:nvSpPr>
          <p:spPr>
            <a:xfrm>
              <a:off x="14812925" y="9144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0" name="Google Shape;2480;p30"/>
            <p:cNvSpPr/>
            <p:nvPr/>
          </p:nvSpPr>
          <p:spPr>
            <a:xfrm>
              <a:off x="14812925" y="18349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1" name="Google Shape;2481;p30"/>
            <p:cNvSpPr/>
            <p:nvPr/>
          </p:nvSpPr>
          <p:spPr>
            <a:xfrm>
              <a:off x="14812925" y="27555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2" name="Google Shape;2482;p30"/>
            <p:cNvSpPr/>
            <p:nvPr/>
          </p:nvSpPr>
          <p:spPr>
            <a:xfrm>
              <a:off x="14812925" y="36761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3" name="Google Shape;2483;p30"/>
            <p:cNvSpPr/>
            <p:nvPr/>
          </p:nvSpPr>
          <p:spPr>
            <a:xfrm>
              <a:off x="14812925" y="45966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4" name="Google Shape;2484;p30"/>
            <p:cNvSpPr/>
            <p:nvPr/>
          </p:nvSpPr>
          <p:spPr>
            <a:xfrm>
              <a:off x="14812925" y="55172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5" name="Google Shape;2485;p30"/>
            <p:cNvSpPr/>
            <p:nvPr/>
          </p:nvSpPr>
          <p:spPr>
            <a:xfrm>
              <a:off x="14812925" y="64378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6" name="Google Shape;2486;p30"/>
            <p:cNvSpPr/>
            <p:nvPr/>
          </p:nvSpPr>
          <p:spPr>
            <a:xfrm>
              <a:off x="14812925" y="73583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7" name="Google Shape;2487;p30"/>
            <p:cNvSpPr/>
            <p:nvPr/>
          </p:nvSpPr>
          <p:spPr>
            <a:xfrm>
              <a:off x="14812925" y="82789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8" name="Google Shape;2488;p30"/>
            <p:cNvSpPr/>
            <p:nvPr/>
          </p:nvSpPr>
          <p:spPr>
            <a:xfrm>
              <a:off x="14812925" y="91995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89" name="Google Shape;2489;p30"/>
            <p:cNvSpPr/>
            <p:nvPr/>
          </p:nvSpPr>
          <p:spPr>
            <a:xfrm>
              <a:off x="13892225" y="9144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0" name="Google Shape;2490;p30"/>
            <p:cNvSpPr/>
            <p:nvPr/>
          </p:nvSpPr>
          <p:spPr>
            <a:xfrm>
              <a:off x="13892225" y="18349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1" name="Google Shape;2491;p30"/>
            <p:cNvSpPr/>
            <p:nvPr/>
          </p:nvSpPr>
          <p:spPr>
            <a:xfrm>
              <a:off x="13892225" y="27555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2" name="Google Shape;2492;p30"/>
            <p:cNvSpPr/>
            <p:nvPr/>
          </p:nvSpPr>
          <p:spPr>
            <a:xfrm>
              <a:off x="13892225" y="36761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3" name="Google Shape;2493;p30"/>
            <p:cNvSpPr/>
            <p:nvPr/>
          </p:nvSpPr>
          <p:spPr>
            <a:xfrm>
              <a:off x="13892225" y="45966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4" name="Google Shape;2494;p30"/>
            <p:cNvSpPr/>
            <p:nvPr/>
          </p:nvSpPr>
          <p:spPr>
            <a:xfrm>
              <a:off x="13892225" y="55172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5" name="Google Shape;2495;p30"/>
            <p:cNvSpPr/>
            <p:nvPr/>
          </p:nvSpPr>
          <p:spPr>
            <a:xfrm>
              <a:off x="13892225" y="64378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6" name="Google Shape;2496;p30"/>
            <p:cNvSpPr/>
            <p:nvPr/>
          </p:nvSpPr>
          <p:spPr>
            <a:xfrm>
              <a:off x="13892225" y="73583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7" name="Google Shape;2497;p30"/>
            <p:cNvSpPr/>
            <p:nvPr/>
          </p:nvSpPr>
          <p:spPr>
            <a:xfrm>
              <a:off x="13892225" y="82789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8" name="Google Shape;2498;p30"/>
            <p:cNvSpPr/>
            <p:nvPr/>
          </p:nvSpPr>
          <p:spPr>
            <a:xfrm>
              <a:off x="13892225" y="91995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499" name="Google Shape;2499;p30"/>
            <p:cNvSpPr/>
            <p:nvPr/>
          </p:nvSpPr>
          <p:spPr>
            <a:xfrm>
              <a:off x="12971525" y="9144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0" name="Google Shape;2500;p30"/>
            <p:cNvSpPr/>
            <p:nvPr/>
          </p:nvSpPr>
          <p:spPr>
            <a:xfrm>
              <a:off x="12971525" y="18349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1" name="Google Shape;2501;p30"/>
            <p:cNvSpPr/>
            <p:nvPr/>
          </p:nvSpPr>
          <p:spPr>
            <a:xfrm>
              <a:off x="12971525" y="27555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2" name="Google Shape;2502;p30"/>
            <p:cNvSpPr/>
            <p:nvPr/>
          </p:nvSpPr>
          <p:spPr>
            <a:xfrm>
              <a:off x="12971525" y="36761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3" name="Google Shape;2503;p30"/>
            <p:cNvSpPr/>
            <p:nvPr/>
          </p:nvSpPr>
          <p:spPr>
            <a:xfrm>
              <a:off x="12971525" y="45966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4" name="Google Shape;2504;p30"/>
            <p:cNvSpPr/>
            <p:nvPr/>
          </p:nvSpPr>
          <p:spPr>
            <a:xfrm>
              <a:off x="12971525" y="55172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5" name="Google Shape;2505;p30"/>
            <p:cNvSpPr/>
            <p:nvPr/>
          </p:nvSpPr>
          <p:spPr>
            <a:xfrm>
              <a:off x="12971525" y="64378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6" name="Google Shape;2506;p30"/>
            <p:cNvSpPr/>
            <p:nvPr/>
          </p:nvSpPr>
          <p:spPr>
            <a:xfrm>
              <a:off x="12971525" y="73583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7" name="Google Shape;2507;p30"/>
            <p:cNvSpPr/>
            <p:nvPr/>
          </p:nvSpPr>
          <p:spPr>
            <a:xfrm>
              <a:off x="12971525" y="82789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8" name="Google Shape;2508;p30"/>
            <p:cNvSpPr/>
            <p:nvPr/>
          </p:nvSpPr>
          <p:spPr>
            <a:xfrm>
              <a:off x="12971525" y="91995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09" name="Google Shape;2509;p30"/>
            <p:cNvSpPr/>
            <p:nvPr/>
          </p:nvSpPr>
          <p:spPr>
            <a:xfrm>
              <a:off x="12050825" y="9144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0" name="Google Shape;2510;p30"/>
            <p:cNvSpPr/>
            <p:nvPr/>
          </p:nvSpPr>
          <p:spPr>
            <a:xfrm>
              <a:off x="12050825" y="18349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1" name="Google Shape;2511;p30"/>
            <p:cNvSpPr/>
            <p:nvPr/>
          </p:nvSpPr>
          <p:spPr>
            <a:xfrm>
              <a:off x="12050825" y="27555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2" name="Google Shape;2512;p30"/>
            <p:cNvSpPr/>
            <p:nvPr/>
          </p:nvSpPr>
          <p:spPr>
            <a:xfrm>
              <a:off x="12050825" y="36761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3" name="Google Shape;2513;p30"/>
            <p:cNvSpPr/>
            <p:nvPr/>
          </p:nvSpPr>
          <p:spPr>
            <a:xfrm>
              <a:off x="12050825" y="45966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4" name="Google Shape;2514;p30"/>
            <p:cNvSpPr/>
            <p:nvPr/>
          </p:nvSpPr>
          <p:spPr>
            <a:xfrm>
              <a:off x="12050825" y="55172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5" name="Google Shape;2515;p30"/>
            <p:cNvSpPr/>
            <p:nvPr/>
          </p:nvSpPr>
          <p:spPr>
            <a:xfrm>
              <a:off x="12050825" y="64378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6" name="Google Shape;2516;p30"/>
            <p:cNvSpPr/>
            <p:nvPr/>
          </p:nvSpPr>
          <p:spPr>
            <a:xfrm>
              <a:off x="12050825" y="73583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7" name="Google Shape;2517;p30"/>
            <p:cNvSpPr/>
            <p:nvPr/>
          </p:nvSpPr>
          <p:spPr>
            <a:xfrm>
              <a:off x="12050825" y="82789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8" name="Google Shape;2518;p30"/>
            <p:cNvSpPr/>
            <p:nvPr/>
          </p:nvSpPr>
          <p:spPr>
            <a:xfrm>
              <a:off x="12050825" y="91995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19" name="Google Shape;2519;p30"/>
            <p:cNvSpPr/>
            <p:nvPr/>
          </p:nvSpPr>
          <p:spPr>
            <a:xfrm>
              <a:off x="11130125" y="9144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0" name="Google Shape;2520;p30"/>
            <p:cNvSpPr/>
            <p:nvPr/>
          </p:nvSpPr>
          <p:spPr>
            <a:xfrm>
              <a:off x="11130125" y="18349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1" name="Google Shape;2521;p30"/>
            <p:cNvSpPr/>
            <p:nvPr/>
          </p:nvSpPr>
          <p:spPr>
            <a:xfrm>
              <a:off x="11130125" y="27555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2" name="Google Shape;2522;p30"/>
            <p:cNvSpPr/>
            <p:nvPr/>
          </p:nvSpPr>
          <p:spPr>
            <a:xfrm>
              <a:off x="11130125" y="36761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3" name="Google Shape;2523;p30"/>
            <p:cNvSpPr/>
            <p:nvPr/>
          </p:nvSpPr>
          <p:spPr>
            <a:xfrm>
              <a:off x="11130125" y="45966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4" name="Google Shape;2524;p30"/>
            <p:cNvSpPr/>
            <p:nvPr/>
          </p:nvSpPr>
          <p:spPr>
            <a:xfrm>
              <a:off x="11130125" y="55172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5" name="Google Shape;2525;p30"/>
            <p:cNvSpPr/>
            <p:nvPr/>
          </p:nvSpPr>
          <p:spPr>
            <a:xfrm>
              <a:off x="11130125" y="64378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6" name="Google Shape;2526;p30"/>
            <p:cNvSpPr/>
            <p:nvPr/>
          </p:nvSpPr>
          <p:spPr>
            <a:xfrm>
              <a:off x="11130125" y="7358367"/>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7" name="Google Shape;2527;p30"/>
            <p:cNvSpPr/>
            <p:nvPr/>
          </p:nvSpPr>
          <p:spPr>
            <a:xfrm>
              <a:off x="11130125" y="8278933"/>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28" name="Google Shape;2528;p30"/>
            <p:cNvSpPr/>
            <p:nvPr/>
          </p:nvSpPr>
          <p:spPr>
            <a:xfrm>
              <a:off x="11130125" y="9199500"/>
              <a:ext cx="173100" cy="173100"/>
            </a:xfrm>
            <a:prstGeom prst="ellipse">
              <a:avLst/>
            </a:prstGeom>
            <a:solidFill>
              <a:srgbClr val="185ABC"/>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SoC Grey Cover">
  <p:cSld name="CUSTOM_5_1">
    <p:spTree>
      <p:nvGrpSpPr>
        <p:cNvPr id="2529" name="Shape 2529"/>
        <p:cNvGrpSpPr/>
        <p:nvPr/>
      </p:nvGrpSpPr>
      <p:grpSpPr>
        <a:xfrm>
          <a:off x="0" y="0"/>
          <a:ext cx="0" cy="0"/>
          <a:chOff x="0" y="0"/>
          <a:chExt cx="0" cy="0"/>
        </a:xfrm>
      </p:grpSpPr>
      <p:sp>
        <p:nvSpPr>
          <p:cNvPr id="2530" name="Google Shape;2530;p31"/>
          <p:cNvSpPr/>
          <p:nvPr/>
        </p:nvSpPr>
        <p:spPr>
          <a:xfrm>
            <a:off x="0" y="0"/>
            <a:ext cx="9144000" cy="5143500"/>
          </a:xfrm>
          <a:prstGeom prst="rect">
            <a:avLst/>
          </a:prstGeom>
          <a:solidFill>
            <a:schemeClr val="dk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2531" name="Google Shape;2531;p31"/>
          <p:cNvGrpSpPr/>
          <p:nvPr/>
        </p:nvGrpSpPr>
        <p:grpSpPr>
          <a:xfrm>
            <a:off x="6298500" y="457200"/>
            <a:ext cx="2388300" cy="4229100"/>
            <a:chOff x="11130125" y="914400"/>
            <a:chExt cx="4776600" cy="8458200"/>
          </a:xfrm>
        </p:grpSpPr>
        <p:sp>
          <p:nvSpPr>
            <p:cNvPr id="2532" name="Google Shape;2532;p31"/>
            <p:cNvSpPr/>
            <p:nvPr/>
          </p:nvSpPr>
          <p:spPr>
            <a:xfrm>
              <a:off x="15733625" y="9144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3" name="Google Shape;2533;p31"/>
            <p:cNvSpPr/>
            <p:nvPr/>
          </p:nvSpPr>
          <p:spPr>
            <a:xfrm>
              <a:off x="15733625" y="18349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4" name="Google Shape;2534;p31"/>
            <p:cNvSpPr/>
            <p:nvPr/>
          </p:nvSpPr>
          <p:spPr>
            <a:xfrm>
              <a:off x="15733625" y="27555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5" name="Google Shape;2535;p31"/>
            <p:cNvSpPr/>
            <p:nvPr/>
          </p:nvSpPr>
          <p:spPr>
            <a:xfrm>
              <a:off x="15733625" y="36761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6" name="Google Shape;2536;p31"/>
            <p:cNvSpPr/>
            <p:nvPr/>
          </p:nvSpPr>
          <p:spPr>
            <a:xfrm>
              <a:off x="15733625" y="45966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7" name="Google Shape;2537;p31"/>
            <p:cNvSpPr/>
            <p:nvPr/>
          </p:nvSpPr>
          <p:spPr>
            <a:xfrm>
              <a:off x="15733625" y="55172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8" name="Google Shape;2538;p31"/>
            <p:cNvSpPr/>
            <p:nvPr/>
          </p:nvSpPr>
          <p:spPr>
            <a:xfrm>
              <a:off x="15733625" y="64378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39" name="Google Shape;2539;p31"/>
            <p:cNvSpPr/>
            <p:nvPr/>
          </p:nvSpPr>
          <p:spPr>
            <a:xfrm>
              <a:off x="15733625" y="73583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0" name="Google Shape;2540;p31"/>
            <p:cNvSpPr/>
            <p:nvPr/>
          </p:nvSpPr>
          <p:spPr>
            <a:xfrm>
              <a:off x="15733625" y="82789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1" name="Google Shape;2541;p31"/>
            <p:cNvSpPr/>
            <p:nvPr/>
          </p:nvSpPr>
          <p:spPr>
            <a:xfrm>
              <a:off x="15733625" y="91995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2" name="Google Shape;2542;p31"/>
            <p:cNvSpPr/>
            <p:nvPr/>
          </p:nvSpPr>
          <p:spPr>
            <a:xfrm>
              <a:off x="14812925" y="9144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3" name="Google Shape;2543;p31"/>
            <p:cNvSpPr/>
            <p:nvPr/>
          </p:nvSpPr>
          <p:spPr>
            <a:xfrm>
              <a:off x="14812925" y="18349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4" name="Google Shape;2544;p31"/>
            <p:cNvSpPr/>
            <p:nvPr/>
          </p:nvSpPr>
          <p:spPr>
            <a:xfrm>
              <a:off x="14812925" y="27555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5" name="Google Shape;2545;p31"/>
            <p:cNvSpPr/>
            <p:nvPr/>
          </p:nvSpPr>
          <p:spPr>
            <a:xfrm>
              <a:off x="14812925" y="36761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6" name="Google Shape;2546;p31"/>
            <p:cNvSpPr/>
            <p:nvPr/>
          </p:nvSpPr>
          <p:spPr>
            <a:xfrm>
              <a:off x="14812925" y="45966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7" name="Google Shape;2547;p31"/>
            <p:cNvSpPr/>
            <p:nvPr/>
          </p:nvSpPr>
          <p:spPr>
            <a:xfrm>
              <a:off x="14812925" y="55172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8" name="Google Shape;2548;p31"/>
            <p:cNvSpPr/>
            <p:nvPr/>
          </p:nvSpPr>
          <p:spPr>
            <a:xfrm>
              <a:off x="14812925" y="64378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49" name="Google Shape;2549;p31"/>
            <p:cNvSpPr/>
            <p:nvPr/>
          </p:nvSpPr>
          <p:spPr>
            <a:xfrm>
              <a:off x="14812925" y="73583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0" name="Google Shape;2550;p31"/>
            <p:cNvSpPr/>
            <p:nvPr/>
          </p:nvSpPr>
          <p:spPr>
            <a:xfrm>
              <a:off x="14812925" y="82789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1" name="Google Shape;2551;p31"/>
            <p:cNvSpPr/>
            <p:nvPr/>
          </p:nvSpPr>
          <p:spPr>
            <a:xfrm>
              <a:off x="14812925" y="91995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2" name="Google Shape;2552;p31"/>
            <p:cNvSpPr/>
            <p:nvPr/>
          </p:nvSpPr>
          <p:spPr>
            <a:xfrm>
              <a:off x="13892225" y="9144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3" name="Google Shape;2553;p31"/>
            <p:cNvSpPr/>
            <p:nvPr/>
          </p:nvSpPr>
          <p:spPr>
            <a:xfrm>
              <a:off x="13892225" y="18349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4" name="Google Shape;2554;p31"/>
            <p:cNvSpPr/>
            <p:nvPr/>
          </p:nvSpPr>
          <p:spPr>
            <a:xfrm>
              <a:off x="13892225" y="27555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5" name="Google Shape;2555;p31"/>
            <p:cNvSpPr/>
            <p:nvPr/>
          </p:nvSpPr>
          <p:spPr>
            <a:xfrm>
              <a:off x="13892225" y="36761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6" name="Google Shape;2556;p31"/>
            <p:cNvSpPr/>
            <p:nvPr/>
          </p:nvSpPr>
          <p:spPr>
            <a:xfrm>
              <a:off x="13892225" y="45966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7" name="Google Shape;2557;p31"/>
            <p:cNvSpPr/>
            <p:nvPr/>
          </p:nvSpPr>
          <p:spPr>
            <a:xfrm>
              <a:off x="13892225" y="55172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8" name="Google Shape;2558;p31"/>
            <p:cNvSpPr/>
            <p:nvPr/>
          </p:nvSpPr>
          <p:spPr>
            <a:xfrm>
              <a:off x="13892225" y="64378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59" name="Google Shape;2559;p31"/>
            <p:cNvSpPr/>
            <p:nvPr/>
          </p:nvSpPr>
          <p:spPr>
            <a:xfrm>
              <a:off x="13892225" y="73583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0" name="Google Shape;2560;p31"/>
            <p:cNvSpPr/>
            <p:nvPr/>
          </p:nvSpPr>
          <p:spPr>
            <a:xfrm>
              <a:off x="13892225" y="82789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1" name="Google Shape;2561;p31"/>
            <p:cNvSpPr/>
            <p:nvPr/>
          </p:nvSpPr>
          <p:spPr>
            <a:xfrm>
              <a:off x="13892225" y="91995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2" name="Google Shape;2562;p31"/>
            <p:cNvSpPr/>
            <p:nvPr/>
          </p:nvSpPr>
          <p:spPr>
            <a:xfrm>
              <a:off x="12971525" y="9144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3" name="Google Shape;2563;p31"/>
            <p:cNvSpPr/>
            <p:nvPr/>
          </p:nvSpPr>
          <p:spPr>
            <a:xfrm>
              <a:off x="12971525" y="18349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4" name="Google Shape;2564;p31"/>
            <p:cNvSpPr/>
            <p:nvPr/>
          </p:nvSpPr>
          <p:spPr>
            <a:xfrm>
              <a:off x="12971525" y="27555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5" name="Google Shape;2565;p31"/>
            <p:cNvSpPr/>
            <p:nvPr/>
          </p:nvSpPr>
          <p:spPr>
            <a:xfrm>
              <a:off x="12971525" y="36761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6" name="Google Shape;2566;p31"/>
            <p:cNvSpPr/>
            <p:nvPr/>
          </p:nvSpPr>
          <p:spPr>
            <a:xfrm>
              <a:off x="12971525" y="45966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7" name="Google Shape;2567;p31"/>
            <p:cNvSpPr/>
            <p:nvPr/>
          </p:nvSpPr>
          <p:spPr>
            <a:xfrm>
              <a:off x="12971525" y="55172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8" name="Google Shape;2568;p31"/>
            <p:cNvSpPr/>
            <p:nvPr/>
          </p:nvSpPr>
          <p:spPr>
            <a:xfrm>
              <a:off x="12971525" y="64378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69" name="Google Shape;2569;p31"/>
            <p:cNvSpPr/>
            <p:nvPr/>
          </p:nvSpPr>
          <p:spPr>
            <a:xfrm>
              <a:off x="12971525" y="73583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0" name="Google Shape;2570;p31"/>
            <p:cNvSpPr/>
            <p:nvPr/>
          </p:nvSpPr>
          <p:spPr>
            <a:xfrm>
              <a:off x="12971525" y="82789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1" name="Google Shape;2571;p31"/>
            <p:cNvSpPr/>
            <p:nvPr/>
          </p:nvSpPr>
          <p:spPr>
            <a:xfrm>
              <a:off x="12971525" y="91995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2" name="Google Shape;2572;p31"/>
            <p:cNvSpPr/>
            <p:nvPr/>
          </p:nvSpPr>
          <p:spPr>
            <a:xfrm>
              <a:off x="12050825" y="9144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3" name="Google Shape;2573;p31"/>
            <p:cNvSpPr/>
            <p:nvPr/>
          </p:nvSpPr>
          <p:spPr>
            <a:xfrm>
              <a:off x="12050825" y="18349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4" name="Google Shape;2574;p31"/>
            <p:cNvSpPr/>
            <p:nvPr/>
          </p:nvSpPr>
          <p:spPr>
            <a:xfrm>
              <a:off x="12050825" y="27555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5" name="Google Shape;2575;p31"/>
            <p:cNvSpPr/>
            <p:nvPr/>
          </p:nvSpPr>
          <p:spPr>
            <a:xfrm>
              <a:off x="12050825" y="36761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6" name="Google Shape;2576;p31"/>
            <p:cNvSpPr/>
            <p:nvPr/>
          </p:nvSpPr>
          <p:spPr>
            <a:xfrm>
              <a:off x="12050825" y="45966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7" name="Google Shape;2577;p31"/>
            <p:cNvSpPr/>
            <p:nvPr/>
          </p:nvSpPr>
          <p:spPr>
            <a:xfrm>
              <a:off x="12050825" y="55172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8" name="Google Shape;2578;p31"/>
            <p:cNvSpPr/>
            <p:nvPr/>
          </p:nvSpPr>
          <p:spPr>
            <a:xfrm>
              <a:off x="12050825" y="64378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79" name="Google Shape;2579;p31"/>
            <p:cNvSpPr/>
            <p:nvPr/>
          </p:nvSpPr>
          <p:spPr>
            <a:xfrm>
              <a:off x="12050825" y="73583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0" name="Google Shape;2580;p31"/>
            <p:cNvSpPr/>
            <p:nvPr/>
          </p:nvSpPr>
          <p:spPr>
            <a:xfrm>
              <a:off x="12050825" y="82789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1" name="Google Shape;2581;p31"/>
            <p:cNvSpPr/>
            <p:nvPr/>
          </p:nvSpPr>
          <p:spPr>
            <a:xfrm>
              <a:off x="12050825" y="91995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2" name="Google Shape;2582;p31"/>
            <p:cNvSpPr/>
            <p:nvPr/>
          </p:nvSpPr>
          <p:spPr>
            <a:xfrm>
              <a:off x="11130125" y="9144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3" name="Google Shape;2583;p31"/>
            <p:cNvSpPr/>
            <p:nvPr/>
          </p:nvSpPr>
          <p:spPr>
            <a:xfrm>
              <a:off x="11130125" y="18349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4" name="Google Shape;2584;p31"/>
            <p:cNvSpPr/>
            <p:nvPr/>
          </p:nvSpPr>
          <p:spPr>
            <a:xfrm>
              <a:off x="11130125" y="27555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5" name="Google Shape;2585;p31"/>
            <p:cNvSpPr/>
            <p:nvPr/>
          </p:nvSpPr>
          <p:spPr>
            <a:xfrm>
              <a:off x="11130125" y="36761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6" name="Google Shape;2586;p31"/>
            <p:cNvSpPr/>
            <p:nvPr/>
          </p:nvSpPr>
          <p:spPr>
            <a:xfrm>
              <a:off x="11130125" y="45966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7" name="Google Shape;2587;p31"/>
            <p:cNvSpPr/>
            <p:nvPr/>
          </p:nvSpPr>
          <p:spPr>
            <a:xfrm>
              <a:off x="11130125" y="55172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8" name="Google Shape;2588;p31"/>
            <p:cNvSpPr/>
            <p:nvPr/>
          </p:nvSpPr>
          <p:spPr>
            <a:xfrm>
              <a:off x="11130125" y="64378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89" name="Google Shape;2589;p31"/>
            <p:cNvSpPr/>
            <p:nvPr/>
          </p:nvSpPr>
          <p:spPr>
            <a:xfrm>
              <a:off x="11130125" y="7358367"/>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0" name="Google Shape;2590;p31"/>
            <p:cNvSpPr/>
            <p:nvPr/>
          </p:nvSpPr>
          <p:spPr>
            <a:xfrm>
              <a:off x="11130125" y="8278933"/>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1" name="Google Shape;2591;p31"/>
            <p:cNvSpPr/>
            <p:nvPr/>
          </p:nvSpPr>
          <p:spPr>
            <a:xfrm>
              <a:off x="11130125" y="9199500"/>
              <a:ext cx="173100" cy="173100"/>
            </a:xfrm>
            <a:prstGeom prst="ellipse">
              <a:avLst/>
            </a:pr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ue pattern fade">
  <p:cSld name="CUSTOM_8">
    <p:bg>
      <p:bgPr>
        <a:solidFill>
          <a:schemeClr val="accent1"/>
        </a:solidFill>
      </p:bgPr>
    </p:bg>
    <p:spTree>
      <p:nvGrpSpPr>
        <p:cNvPr id="2592" name="Shape 2592"/>
        <p:cNvGrpSpPr/>
        <p:nvPr/>
      </p:nvGrpSpPr>
      <p:grpSpPr>
        <a:xfrm>
          <a:off x="0" y="0"/>
          <a:ext cx="0" cy="0"/>
          <a:chOff x="0" y="0"/>
          <a:chExt cx="0" cy="0"/>
        </a:xfrm>
      </p:grpSpPr>
      <p:grpSp>
        <p:nvGrpSpPr>
          <p:cNvPr id="2593" name="Google Shape;2593;p32"/>
          <p:cNvGrpSpPr/>
          <p:nvPr/>
        </p:nvGrpSpPr>
        <p:grpSpPr>
          <a:xfrm>
            <a:off x="20" y="45"/>
            <a:ext cx="9136470" cy="5143715"/>
            <a:chOff x="241225" y="850375"/>
            <a:chExt cx="7130625" cy="4014450"/>
          </a:xfrm>
        </p:grpSpPr>
        <p:sp>
          <p:nvSpPr>
            <p:cNvPr id="2594" name="Google Shape;2594;p32"/>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5" name="Google Shape;2595;p32"/>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6" name="Google Shape;2596;p32"/>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7" name="Google Shape;2597;p32"/>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8" name="Google Shape;2598;p32"/>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599" name="Google Shape;2599;p32"/>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0" name="Google Shape;2600;p32"/>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1" name="Google Shape;2601;p32"/>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2" name="Google Shape;2602;p32"/>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3" name="Google Shape;2603;p32"/>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4" name="Google Shape;2604;p32"/>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5" name="Google Shape;2605;p32"/>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6" name="Google Shape;2606;p32"/>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7" name="Google Shape;2607;p32"/>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8" name="Google Shape;2608;p32"/>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09" name="Google Shape;2609;p32"/>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0" name="Google Shape;2610;p32"/>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1" name="Google Shape;2611;p32"/>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2" name="Google Shape;2612;p32"/>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3" name="Google Shape;2613;p32"/>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4" name="Google Shape;2614;p32"/>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5" name="Google Shape;2615;p32"/>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6" name="Google Shape;2616;p32"/>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7" name="Google Shape;2617;p32"/>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8" name="Google Shape;2618;p32"/>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19" name="Google Shape;2619;p32"/>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0" name="Google Shape;2620;p32"/>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1" name="Google Shape;2621;p32"/>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2" name="Google Shape;2622;p32"/>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3" name="Google Shape;2623;p32"/>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4" name="Google Shape;2624;p32"/>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5" name="Google Shape;2625;p32"/>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6" name="Google Shape;2626;p32"/>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7" name="Google Shape;2627;p32"/>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8" name="Google Shape;2628;p32"/>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29" name="Google Shape;2629;p32"/>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0" name="Google Shape;2630;p32"/>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1" name="Google Shape;2631;p32"/>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2" name="Google Shape;2632;p32"/>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3" name="Google Shape;2633;p32"/>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4" name="Google Shape;2634;p32"/>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5" name="Google Shape;2635;p32"/>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6" name="Google Shape;2636;p32"/>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7" name="Google Shape;2637;p32"/>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8" name="Google Shape;2638;p32"/>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39" name="Google Shape;2639;p32"/>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0" name="Google Shape;2640;p32"/>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1" name="Google Shape;2641;p32"/>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2" name="Google Shape;2642;p32"/>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3" name="Google Shape;2643;p32"/>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4" name="Google Shape;2644;p32"/>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5" name="Google Shape;2645;p32"/>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6" name="Google Shape;2646;p32"/>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7" name="Google Shape;2647;p32"/>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8" name="Google Shape;2648;p32"/>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49" name="Google Shape;2649;p32"/>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0" name="Google Shape;2650;p32"/>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1" name="Google Shape;2651;p32"/>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2" name="Google Shape;2652;p32"/>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3" name="Google Shape;2653;p32"/>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4" name="Google Shape;2654;p32"/>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5" name="Google Shape;2655;p32"/>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6" name="Google Shape;2656;p32"/>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7" name="Google Shape;2657;p32"/>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8" name="Google Shape;2658;p32"/>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59" name="Google Shape;2659;p32"/>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0" name="Google Shape;2660;p32"/>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1" name="Google Shape;2661;p32"/>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2" name="Google Shape;2662;p32"/>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3" name="Google Shape;2663;p32"/>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4" name="Google Shape;2664;p32"/>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5" name="Google Shape;2665;p32"/>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6" name="Google Shape;2666;p32"/>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7" name="Google Shape;2667;p32"/>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8" name="Google Shape;2668;p32"/>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69" name="Google Shape;2669;p32"/>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0" name="Google Shape;2670;p32"/>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1" name="Google Shape;2671;p32"/>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2" name="Google Shape;2672;p32"/>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3" name="Google Shape;2673;p32"/>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4" name="Google Shape;2674;p32"/>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5" name="Google Shape;2675;p32"/>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6" name="Google Shape;2676;p32"/>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7" name="Google Shape;2677;p32"/>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8" name="Google Shape;2678;p32"/>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79" name="Google Shape;2679;p32"/>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0" name="Google Shape;2680;p32"/>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1" name="Google Shape;2681;p32"/>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2" name="Google Shape;2682;p32"/>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3" name="Google Shape;2683;p32"/>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4" name="Google Shape;2684;p32"/>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5" name="Google Shape;2685;p32"/>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6" name="Google Shape;2686;p32"/>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7" name="Google Shape;2687;p32"/>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8" name="Google Shape;2688;p32"/>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89" name="Google Shape;2689;p32"/>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0" name="Google Shape;2690;p32"/>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1" name="Google Shape;2691;p32"/>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2" name="Google Shape;2692;p32"/>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3" name="Google Shape;2693;p32"/>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4" name="Google Shape;2694;p32"/>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5" name="Google Shape;2695;p32"/>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6" name="Google Shape;2696;p32"/>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7" name="Google Shape;2697;p32"/>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8" name="Google Shape;2698;p32"/>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699" name="Google Shape;2699;p32"/>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0" name="Google Shape;2700;p32"/>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1" name="Google Shape;2701;p32"/>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2" name="Google Shape;2702;p32"/>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3" name="Google Shape;2703;p32"/>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4" name="Google Shape;2704;p32"/>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5" name="Google Shape;2705;p32"/>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6" name="Google Shape;2706;p32"/>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7" name="Google Shape;2707;p32"/>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8" name="Google Shape;2708;p32"/>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09" name="Google Shape;2709;p32"/>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0" name="Google Shape;2710;p32"/>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1" name="Google Shape;2711;p32"/>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2" name="Google Shape;2712;p32"/>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3" name="Google Shape;2713;p32"/>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4" name="Google Shape;2714;p32"/>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5" name="Google Shape;2715;p32"/>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6" name="Google Shape;2716;p32"/>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7" name="Google Shape;2717;p32"/>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8" name="Google Shape;2718;p32"/>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19" name="Google Shape;2719;p32"/>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0" name="Google Shape;2720;p32"/>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1" name="Google Shape;2721;p32"/>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2" name="Google Shape;2722;p32"/>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3" name="Google Shape;2723;p32"/>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4" name="Google Shape;2724;p32"/>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5" name="Google Shape;2725;p32"/>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6" name="Google Shape;2726;p32"/>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7" name="Google Shape;2727;p32"/>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8" name="Google Shape;2728;p32"/>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29" name="Google Shape;2729;p32"/>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0" name="Google Shape;2730;p32"/>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1" name="Google Shape;2731;p32"/>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2" name="Google Shape;2732;p32"/>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3" name="Google Shape;2733;p32"/>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4" name="Google Shape;2734;p32"/>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5" name="Google Shape;2735;p32"/>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6" name="Google Shape;2736;p32"/>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7" name="Google Shape;2737;p32"/>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8" name="Google Shape;2738;p32"/>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39" name="Google Shape;2739;p32"/>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0" name="Google Shape;2740;p32"/>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1" name="Google Shape;2741;p32"/>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2" name="Google Shape;2742;p32"/>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3" name="Google Shape;2743;p32"/>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4" name="Google Shape;2744;p32"/>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5" name="Google Shape;2745;p32"/>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6" name="Google Shape;2746;p32"/>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7" name="Google Shape;2747;p32"/>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8" name="Google Shape;2748;p32"/>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49" name="Google Shape;2749;p32"/>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0" name="Google Shape;2750;p32"/>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1" name="Google Shape;2751;p32"/>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2" name="Google Shape;2752;p32"/>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3" name="Google Shape;2753;p32"/>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4" name="Google Shape;2754;p32"/>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5" name="Google Shape;2755;p32"/>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6" name="Google Shape;2756;p32"/>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7" name="Google Shape;2757;p32"/>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8" name="Google Shape;2758;p32"/>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59" name="Google Shape;2759;p32"/>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0" name="Google Shape;2760;p32"/>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1" name="Google Shape;2761;p32"/>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2" name="Google Shape;2762;p32"/>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3" name="Google Shape;2763;p32"/>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4" name="Google Shape;2764;p32"/>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5" name="Google Shape;2765;p32"/>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6" name="Google Shape;2766;p32"/>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7" name="Google Shape;2767;p32"/>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8" name="Google Shape;2768;p32"/>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69" name="Google Shape;2769;p32"/>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0" name="Google Shape;2770;p32"/>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1" name="Google Shape;2771;p32"/>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2" name="Google Shape;2772;p32"/>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3" name="Google Shape;2773;p32"/>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4" name="Google Shape;2774;p32"/>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5" name="Google Shape;2775;p32"/>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6" name="Google Shape;2776;p32"/>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7" name="Google Shape;2777;p32"/>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8" name="Google Shape;2778;p32"/>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79" name="Google Shape;2779;p32"/>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0" name="Google Shape;2780;p32"/>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1" name="Google Shape;2781;p32"/>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2" name="Google Shape;2782;p32"/>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3" name="Google Shape;2783;p32"/>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4" name="Google Shape;2784;p32"/>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5" name="Google Shape;2785;p32"/>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6" name="Google Shape;2786;p32"/>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7" name="Google Shape;2787;p32"/>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8" name="Google Shape;2788;p32"/>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89" name="Google Shape;2789;p32"/>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0" name="Google Shape;2790;p32"/>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1" name="Google Shape;2791;p32"/>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2" name="Google Shape;2792;p32"/>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3" name="Google Shape;2793;p32"/>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4" name="Google Shape;2794;p32"/>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5" name="Google Shape;2795;p32"/>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6" name="Google Shape;2796;p32"/>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7" name="Google Shape;2797;p32"/>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8" name="Google Shape;2798;p32"/>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799" name="Google Shape;2799;p32"/>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0" name="Google Shape;2800;p32"/>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1" name="Google Shape;2801;p32"/>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2" name="Google Shape;2802;p32"/>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3" name="Google Shape;2803;p32"/>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4" name="Google Shape;2804;p32"/>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5" name="Google Shape;2805;p32"/>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6" name="Google Shape;2806;p32"/>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7" name="Google Shape;2807;p32"/>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8" name="Google Shape;2808;p32"/>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09" name="Google Shape;2809;p32"/>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0" name="Google Shape;2810;p32"/>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1" name="Google Shape;2811;p32"/>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2" name="Google Shape;2812;p32"/>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3" name="Google Shape;2813;p32"/>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4" name="Google Shape;2814;p32"/>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5" name="Google Shape;2815;p32"/>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6" name="Google Shape;2816;p32"/>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7" name="Google Shape;2817;p32"/>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8" name="Google Shape;2818;p32"/>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19" name="Google Shape;2819;p32"/>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0" name="Google Shape;2820;p32"/>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1" name="Google Shape;2821;p32"/>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2" name="Google Shape;2822;p32"/>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3" name="Google Shape;2823;p32"/>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4" name="Google Shape;2824;p32"/>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5" name="Google Shape;2825;p32"/>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6" name="Google Shape;2826;p32"/>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7" name="Google Shape;2827;p32"/>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8" name="Google Shape;2828;p32"/>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29" name="Google Shape;2829;p32"/>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0" name="Google Shape;2830;p32"/>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1" name="Google Shape;2831;p32"/>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2" name="Google Shape;2832;p32"/>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3" name="Google Shape;2833;p32"/>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4" name="Google Shape;2834;p32"/>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5" name="Google Shape;2835;p32"/>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6" name="Google Shape;2836;p32"/>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7" name="Google Shape;2837;p32"/>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8" name="Google Shape;2838;p32"/>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39" name="Google Shape;2839;p32"/>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0" name="Google Shape;2840;p32"/>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1" name="Google Shape;2841;p32"/>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2" name="Google Shape;2842;p32"/>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3" name="Google Shape;2843;p32"/>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4" name="Google Shape;2844;p32"/>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5" name="Google Shape;2845;p32"/>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6" name="Google Shape;2846;p32"/>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7" name="Google Shape;2847;p32"/>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8" name="Google Shape;2848;p32"/>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49" name="Google Shape;2849;p32"/>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0" name="Google Shape;2850;p32"/>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1" name="Google Shape;2851;p32"/>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2" name="Google Shape;2852;p32"/>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3" name="Google Shape;2853;p32"/>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4" name="Google Shape;2854;p32"/>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5" name="Google Shape;2855;p32"/>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6" name="Google Shape;2856;p32"/>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7" name="Google Shape;2857;p32"/>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8" name="Google Shape;2858;p32"/>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59" name="Google Shape;2859;p32"/>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0" name="Google Shape;2860;p32"/>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1" name="Google Shape;2861;p32"/>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2" name="Google Shape;2862;p32"/>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3" name="Google Shape;2863;p32"/>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4" name="Google Shape;2864;p32"/>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5" name="Google Shape;2865;p32"/>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6" name="Google Shape;2866;p32"/>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7" name="Google Shape;2867;p32"/>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8" name="Google Shape;2868;p32"/>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69" name="Google Shape;2869;p32"/>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0" name="Google Shape;2870;p32"/>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1" name="Google Shape;2871;p32"/>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2" name="Google Shape;2872;p32"/>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3" name="Google Shape;2873;p32"/>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4" name="Google Shape;2874;p32"/>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5" name="Google Shape;2875;p32"/>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6" name="Google Shape;2876;p32"/>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7" name="Google Shape;2877;p32"/>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8" name="Google Shape;2878;p32"/>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79" name="Google Shape;2879;p32"/>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0" name="Google Shape;2880;p32"/>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1" name="Google Shape;2881;p32"/>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2" name="Google Shape;2882;p32"/>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3" name="Google Shape;2883;p32"/>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4" name="Google Shape;2884;p32"/>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5" name="Google Shape;2885;p32"/>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6" name="Google Shape;2886;p32"/>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7" name="Google Shape;2887;p32"/>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8" name="Google Shape;2888;p32"/>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89" name="Google Shape;2889;p32"/>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0" name="Google Shape;2890;p32"/>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1" name="Google Shape;2891;p32"/>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2" name="Google Shape;2892;p32"/>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3" name="Google Shape;2893;p32"/>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4" name="Google Shape;2894;p32"/>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5" name="Google Shape;2895;p32"/>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6" name="Google Shape;2896;p32"/>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7" name="Google Shape;2897;p32"/>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8" name="Google Shape;2898;p32"/>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899" name="Google Shape;2899;p32"/>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0" name="Google Shape;2900;p32"/>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1" name="Google Shape;2901;p32"/>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2" name="Google Shape;2902;p32"/>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3" name="Google Shape;2903;p32"/>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4" name="Google Shape;2904;p32"/>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5" name="Google Shape;2905;p32"/>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6" name="Google Shape;2906;p32"/>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7" name="Google Shape;2907;p32"/>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8" name="Google Shape;2908;p32"/>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09" name="Google Shape;2909;p32"/>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0" name="Google Shape;2910;p32"/>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1" name="Google Shape;2911;p32"/>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2" name="Google Shape;2912;p32"/>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3" name="Google Shape;2913;p32"/>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4" name="Google Shape;2914;p32"/>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5" name="Google Shape;2915;p32"/>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6" name="Google Shape;2916;p32"/>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7" name="Google Shape;2917;p32"/>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8" name="Google Shape;2918;p32"/>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19" name="Google Shape;2919;p32"/>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0" name="Google Shape;2920;p32"/>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1" name="Google Shape;2921;p32"/>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2" name="Google Shape;2922;p32"/>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3" name="Google Shape;2923;p32"/>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4" name="Google Shape;2924;p32"/>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5" name="Google Shape;2925;p32"/>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6" name="Google Shape;2926;p32"/>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7" name="Google Shape;2927;p32"/>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8" name="Google Shape;2928;p32"/>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29" name="Google Shape;2929;p32"/>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0" name="Google Shape;2930;p32"/>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1" name="Google Shape;2931;p32"/>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2" name="Google Shape;2932;p32"/>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3" name="Google Shape;2933;p32"/>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4" name="Google Shape;2934;p32"/>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5" name="Google Shape;2935;p32"/>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6" name="Google Shape;2936;p32"/>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7" name="Google Shape;2937;p32"/>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8" name="Google Shape;2938;p32"/>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39" name="Google Shape;2939;p32"/>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0" name="Google Shape;2940;p32"/>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1" name="Google Shape;2941;p32"/>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2" name="Google Shape;2942;p32"/>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3" name="Google Shape;2943;p32"/>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4" name="Google Shape;2944;p32"/>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5" name="Google Shape;2945;p32"/>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6" name="Google Shape;2946;p32"/>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7" name="Google Shape;2947;p32"/>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8" name="Google Shape;2948;p32"/>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49" name="Google Shape;2949;p32"/>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0" name="Google Shape;2950;p32"/>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1" name="Google Shape;2951;p32"/>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2" name="Google Shape;2952;p32"/>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3" name="Google Shape;2953;p32"/>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4" name="Google Shape;2954;p32"/>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5" name="Google Shape;2955;p32"/>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6" name="Google Shape;2956;p32"/>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7" name="Google Shape;2957;p32"/>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8" name="Google Shape;2958;p32"/>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59" name="Google Shape;2959;p32"/>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0" name="Google Shape;2960;p32"/>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1" name="Google Shape;2961;p32"/>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2" name="Google Shape;2962;p32"/>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3" name="Google Shape;2963;p32"/>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4" name="Google Shape;2964;p32"/>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5" name="Google Shape;2965;p32"/>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6" name="Google Shape;2966;p32"/>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7" name="Google Shape;2967;p32"/>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8" name="Google Shape;2968;p32"/>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69" name="Google Shape;2969;p32"/>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0" name="Google Shape;2970;p32"/>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1" name="Google Shape;2971;p32"/>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2" name="Google Shape;2972;p32"/>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3" name="Google Shape;2973;p32"/>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4" name="Google Shape;2974;p32"/>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5" name="Google Shape;2975;p32"/>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6" name="Google Shape;2976;p32"/>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7" name="Google Shape;2977;p32"/>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8" name="Google Shape;2978;p32"/>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79" name="Google Shape;2979;p32"/>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0" name="Google Shape;2980;p32"/>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1" name="Google Shape;2981;p32"/>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2" name="Google Shape;2982;p32"/>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3" name="Google Shape;2983;p32"/>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4" name="Google Shape;2984;p32"/>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5" name="Google Shape;2985;p32"/>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6" name="Google Shape;2986;p32"/>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7" name="Google Shape;2987;p32"/>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8" name="Google Shape;2988;p32"/>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89" name="Google Shape;2989;p32"/>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0" name="Google Shape;2990;p32"/>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1" name="Google Shape;2991;p32"/>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2" name="Google Shape;2992;p32"/>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3" name="Google Shape;2993;p32"/>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4" name="Google Shape;2994;p32"/>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5" name="Google Shape;2995;p32"/>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6" name="Google Shape;2996;p32"/>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7" name="Google Shape;2997;p32"/>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8" name="Google Shape;2998;p32"/>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999" name="Google Shape;2999;p32"/>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0" name="Google Shape;3000;p32"/>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1" name="Google Shape;3001;p32"/>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2" name="Google Shape;3002;p32"/>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3" name="Google Shape;3003;p32"/>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4" name="Google Shape;3004;p32"/>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5" name="Google Shape;3005;p32"/>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6" name="Google Shape;3006;p32"/>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7" name="Google Shape;3007;p32"/>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8" name="Google Shape;3008;p32"/>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09" name="Google Shape;3009;p32"/>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0" name="Google Shape;3010;p32"/>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1" name="Google Shape;3011;p32"/>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2" name="Google Shape;3012;p32"/>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3" name="Google Shape;3013;p32"/>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4" name="Google Shape;3014;p32"/>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5" name="Google Shape;3015;p32"/>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6" name="Google Shape;3016;p32"/>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7" name="Google Shape;3017;p32"/>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8" name="Google Shape;3018;p32"/>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19" name="Google Shape;3019;p32"/>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0" name="Google Shape;3020;p32"/>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1" name="Google Shape;3021;p32"/>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2" name="Google Shape;3022;p32"/>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3" name="Google Shape;3023;p32"/>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4" name="Google Shape;3024;p32"/>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5" name="Google Shape;3025;p32"/>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6" name="Google Shape;3026;p32"/>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7" name="Google Shape;3027;p32"/>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8" name="Google Shape;3028;p32"/>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29" name="Google Shape;3029;p32"/>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0" name="Google Shape;3030;p32"/>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1" name="Google Shape;3031;p32"/>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2" name="Google Shape;3032;p32"/>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3" name="Google Shape;3033;p32"/>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4" name="Google Shape;3034;p32"/>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5" name="Google Shape;3035;p32"/>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6" name="Google Shape;3036;p32"/>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7" name="Google Shape;3037;p32"/>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8" name="Google Shape;3038;p32"/>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39" name="Google Shape;3039;p32"/>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0" name="Google Shape;3040;p32"/>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1" name="Google Shape;3041;p32"/>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2" name="Google Shape;3042;p32"/>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3" name="Google Shape;3043;p32"/>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4" name="Google Shape;3044;p32"/>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5" name="Google Shape;3045;p32"/>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6" name="Google Shape;3046;p32"/>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7" name="Google Shape;3047;p32"/>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8" name="Google Shape;3048;p32"/>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49" name="Google Shape;3049;p32"/>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0" name="Google Shape;3050;p32"/>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1" name="Google Shape;3051;p32"/>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2" name="Google Shape;3052;p32"/>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3" name="Google Shape;3053;p32"/>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4" name="Google Shape;3054;p32"/>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5" name="Google Shape;3055;p32"/>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6" name="Google Shape;3056;p32"/>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7" name="Google Shape;3057;p32"/>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8" name="Google Shape;3058;p32"/>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59" name="Google Shape;3059;p32"/>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0" name="Google Shape;3060;p32"/>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1" name="Google Shape;3061;p32"/>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2" name="Google Shape;3062;p32"/>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3" name="Google Shape;3063;p32"/>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4" name="Google Shape;3064;p32"/>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5" name="Google Shape;3065;p32"/>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6" name="Google Shape;3066;p32"/>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7" name="Google Shape;3067;p32"/>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8" name="Google Shape;3068;p32"/>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69" name="Google Shape;3069;p32"/>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0" name="Google Shape;3070;p32"/>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1" name="Google Shape;3071;p32"/>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2" name="Google Shape;3072;p32"/>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3" name="Google Shape;3073;p32"/>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4" name="Google Shape;3074;p32"/>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5" name="Google Shape;3075;p32"/>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6" name="Google Shape;3076;p32"/>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7" name="Google Shape;3077;p32"/>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8" name="Google Shape;3078;p32"/>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79" name="Google Shape;3079;p32"/>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0" name="Google Shape;3080;p32"/>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1" name="Google Shape;3081;p32"/>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2" name="Google Shape;3082;p32"/>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3" name="Google Shape;3083;p32"/>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4" name="Google Shape;3084;p32"/>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5" name="Google Shape;3085;p32"/>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6" name="Google Shape;3086;p32"/>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7" name="Google Shape;3087;p32"/>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8" name="Google Shape;3088;p32"/>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89" name="Google Shape;3089;p32"/>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0" name="Google Shape;3090;p32"/>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1" name="Google Shape;3091;p32"/>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2" name="Google Shape;3092;p32"/>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3" name="Google Shape;3093;p32"/>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4" name="Google Shape;3094;p32"/>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5" name="Google Shape;3095;p32"/>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6" name="Google Shape;3096;p32"/>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7" name="Google Shape;3097;p32"/>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8" name="Google Shape;3098;p32"/>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099" name="Google Shape;3099;p32"/>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0" name="Google Shape;3100;p32"/>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1" name="Google Shape;3101;p32"/>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2" name="Google Shape;3102;p32"/>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3" name="Google Shape;3103;p32"/>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4" name="Google Shape;3104;p32"/>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5" name="Google Shape;3105;p32"/>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6" name="Google Shape;3106;p32"/>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7" name="Google Shape;3107;p32"/>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8" name="Google Shape;3108;p32"/>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09" name="Google Shape;3109;p32"/>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0" name="Google Shape;3110;p32"/>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1" name="Google Shape;3111;p32"/>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2" name="Google Shape;3112;p32"/>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3" name="Google Shape;3113;p32"/>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4" name="Google Shape;3114;p32"/>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5" name="Google Shape;3115;p32"/>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6" name="Google Shape;3116;p32"/>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7" name="Google Shape;3117;p32"/>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8" name="Google Shape;3118;p32"/>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19" name="Google Shape;3119;p32"/>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0" name="Google Shape;3120;p32"/>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1" name="Google Shape;3121;p32"/>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2" name="Google Shape;3122;p32"/>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3" name="Google Shape;3123;p32"/>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4" name="Google Shape;3124;p32"/>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5" name="Google Shape;3125;p32"/>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6" name="Google Shape;3126;p32"/>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7" name="Google Shape;3127;p32"/>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8" name="Google Shape;3128;p32"/>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29" name="Google Shape;3129;p32"/>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0" name="Google Shape;3130;p32"/>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1" name="Google Shape;3131;p32"/>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2" name="Google Shape;3132;p32"/>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3" name="Google Shape;3133;p32"/>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4" name="Google Shape;3134;p32"/>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5" name="Google Shape;3135;p32"/>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6" name="Google Shape;3136;p32"/>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7" name="Google Shape;3137;p32"/>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8" name="Google Shape;3138;p32"/>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39" name="Google Shape;3139;p32"/>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0" name="Google Shape;3140;p32"/>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1" name="Google Shape;3141;p32"/>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2" name="Google Shape;3142;p32"/>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3" name="Google Shape;3143;p32"/>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4" name="Google Shape;3144;p32"/>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5" name="Google Shape;3145;p32"/>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6" name="Google Shape;3146;p32"/>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7" name="Google Shape;3147;p32"/>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8" name="Google Shape;3148;p32"/>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49" name="Google Shape;3149;p32"/>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0" name="Google Shape;3150;p32"/>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1" name="Google Shape;3151;p32"/>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2" name="Google Shape;3152;p32"/>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3" name="Google Shape;3153;p32"/>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4" name="Google Shape;3154;p32"/>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5" name="Google Shape;3155;p32"/>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6" name="Google Shape;3156;p32"/>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7" name="Google Shape;3157;p32"/>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8" name="Google Shape;3158;p32"/>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59" name="Google Shape;3159;p32"/>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0" name="Google Shape;3160;p32"/>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1" name="Google Shape;3161;p32"/>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2" name="Google Shape;3162;p32"/>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3" name="Google Shape;3163;p32"/>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4" name="Google Shape;3164;p32"/>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5" name="Google Shape;3165;p32"/>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6" name="Google Shape;3166;p32"/>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7" name="Google Shape;3167;p32"/>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8" name="Google Shape;3168;p32"/>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69" name="Google Shape;3169;p32"/>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0" name="Google Shape;3170;p32"/>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1" name="Google Shape;3171;p32"/>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2" name="Google Shape;3172;p32"/>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3" name="Google Shape;3173;p32"/>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4" name="Google Shape;3174;p32"/>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5" name="Google Shape;3175;p32"/>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6" name="Google Shape;3176;p32"/>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7" name="Google Shape;3177;p32"/>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8" name="Google Shape;3178;p32"/>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79" name="Google Shape;3179;p32"/>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0" name="Google Shape;3180;p32"/>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1" name="Google Shape;3181;p32"/>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2" name="Google Shape;3182;p32"/>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3" name="Google Shape;3183;p32"/>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4" name="Google Shape;3184;p32"/>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5" name="Google Shape;3185;p32"/>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6" name="Google Shape;3186;p32"/>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7" name="Google Shape;3187;p32"/>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8" name="Google Shape;3188;p32"/>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89" name="Google Shape;3189;p32"/>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0" name="Google Shape;3190;p32"/>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1" name="Google Shape;3191;p32"/>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2" name="Google Shape;3192;p32"/>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3" name="Google Shape;3193;p32"/>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4" name="Google Shape;3194;p32"/>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5" name="Google Shape;3195;p32"/>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6" name="Google Shape;3196;p32"/>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7" name="Google Shape;3197;p32"/>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8" name="Google Shape;3198;p32"/>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199" name="Google Shape;3199;p32"/>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0" name="Google Shape;3200;p32"/>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1" name="Google Shape;3201;p32"/>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2" name="Google Shape;3202;p32"/>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3" name="Google Shape;3203;p32"/>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4" name="Google Shape;3204;p32"/>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5" name="Google Shape;3205;p32"/>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6" name="Google Shape;3206;p32"/>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7" name="Google Shape;3207;p32"/>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8" name="Google Shape;3208;p32"/>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09" name="Google Shape;3209;p32"/>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0" name="Google Shape;3210;p32"/>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1" name="Google Shape;3211;p32"/>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2" name="Google Shape;3212;p32"/>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3" name="Google Shape;3213;p32"/>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4" name="Google Shape;3214;p32"/>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5" name="Google Shape;3215;p32"/>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6" name="Google Shape;3216;p32"/>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7" name="Google Shape;3217;p32"/>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8" name="Google Shape;3218;p32"/>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19" name="Google Shape;3219;p32"/>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0" name="Google Shape;3220;p32"/>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1" name="Google Shape;3221;p32"/>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2" name="Google Shape;3222;p32"/>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3" name="Google Shape;3223;p32"/>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4" name="Google Shape;3224;p32"/>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5" name="Google Shape;3225;p32"/>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6" name="Google Shape;3226;p32"/>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7" name="Google Shape;3227;p32"/>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8" name="Google Shape;3228;p32"/>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29" name="Google Shape;3229;p32"/>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0" name="Google Shape;3230;p32"/>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1" name="Google Shape;3231;p32"/>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2" name="Google Shape;3232;p32"/>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3" name="Google Shape;3233;p32"/>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4" name="Google Shape;3234;p32"/>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5" name="Google Shape;3235;p32"/>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6" name="Google Shape;3236;p32"/>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7" name="Google Shape;3237;p32"/>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8" name="Google Shape;3238;p32"/>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39" name="Google Shape;3239;p32"/>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0" name="Google Shape;3240;p32"/>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1" name="Google Shape;3241;p32"/>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2" name="Google Shape;3242;p32"/>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3" name="Google Shape;3243;p32"/>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4" name="Google Shape;3244;p32"/>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5" name="Google Shape;3245;p32"/>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6" name="Google Shape;3246;p32"/>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7" name="Google Shape;3247;p32"/>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8" name="Google Shape;3248;p32"/>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49" name="Google Shape;3249;p32"/>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0" name="Google Shape;3250;p32"/>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1" name="Google Shape;3251;p32"/>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2" name="Google Shape;3252;p32"/>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3" name="Google Shape;3253;p32"/>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4" name="Google Shape;3254;p32"/>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5" name="Google Shape;3255;p32"/>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6" name="Google Shape;3256;p32"/>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7" name="Google Shape;3257;p32"/>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8" name="Google Shape;3258;p32"/>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59" name="Google Shape;3259;p32"/>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0" name="Google Shape;3260;p32"/>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1" name="Google Shape;3261;p32"/>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2" name="Google Shape;3262;p32"/>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3" name="Google Shape;3263;p32"/>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4" name="Google Shape;3264;p32"/>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5" name="Google Shape;3265;p32"/>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6" name="Google Shape;3266;p32"/>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7" name="Google Shape;3267;p32"/>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8" name="Google Shape;3268;p32"/>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69" name="Google Shape;3269;p32"/>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0" name="Google Shape;3270;p32"/>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1" name="Google Shape;3271;p32"/>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2" name="Google Shape;3272;p32"/>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3" name="Google Shape;3273;p32"/>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4" name="Google Shape;3274;p32"/>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5" name="Google Shape;3275;p32"/>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6" name="Google Shape;3276;p32"/>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7" name="Google Shape;3277;p32"/>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8" name="Google Shape;3278;p32"/>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79" name="Google Shape;3279;p32"/>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0" name="Google Shape;3280;p32"/>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1" name="Google Shape;3281;p32"/>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2" name="Google Shape;3282;p32"/>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3" name="Google Shape;3283;p32"/>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4" name="Google Shape;3284;p32"/>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5" name="Google Shape;3285;p32"/>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6" name="Google Shape;3286;p32"/>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7" name="Google Shape;3287;p32"/>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8" name="Google Shape;3288;p32"/>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89" name="Google Shape;3289;p32"/>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0" name="Google Shape;3290;p32"/>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1" name="Google Shape;3291;p32"/>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2" name="Google Shape;3292;p32"/>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3" name="Google Shape;3293;p32"/>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4" name="Google Shape;3294;p32"/>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5" name="Google Shape;3295;p32"/>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6" name="Google Shape;3296;p32"/>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7" name="Google Shape;3297;p32"/>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8" name="Google Shape;3298;p32"/>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299" name="Google Shape;3299;p32"/>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0" name="Google Shape;3300;p32"/>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1" name="Google Shape;3301;p32"/>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2" name="Google Shape;3302;p32"/>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3" name="Google Shape;3303;p32"/>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4" name="Google Shape;3304;p32"/>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5" name="Google Shape;3305;p32"/>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6" name="Google Shape;3306;p32"/>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7" name="Google Shape;3307;p32"/>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8" name="Google Shape;3308;p32"/>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09" name="Google Shape;3309;p32"/>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0" name="Google Shape;3310;p32"/>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1" name="Google Shape;3311;p32"/>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2" name="Google Shape;3312;p32"/>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3" name="Google Shape;3313;p32"/>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4" name="Google Shape;3314;p32"/>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5" name="Google Shape;3315;p32"/>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6" name="Google Shape;3316;p32"/>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7" name="Google Shape;3317;p32"/>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8" name="Google Shape;3318;p32"/>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19" name="Google Shape;3319;p32"/>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0" name="Google Shape;3320;p32"/>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1" name="Google Shape;3321;p32"/>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2" name="Google Shape;3322;p32"/>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3" name="Google Shape;3323;p32"/>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4" name="Google Shape;3324;p32"/>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5" name="Google Shape;3325;p32"/>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6" name="Google Shape;3326;p32"/>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7" name="Google Shape;3327;p32"/>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8" name="Google Shape;3328;p32"/>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29" name="Google Shape;3329;p32"/>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0" name="Google Shape;3330;p32"/>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1" name="Google Shape;3331;p32"/>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2" name="Google Shape;3332;p32"/>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3" name="Google Shape;3333;p32"/>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4" name="Google Shape;3334;p32"/>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5" name="Google Shape;3335;p32"/>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6" name="Google Shape;3336;p32"/>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7" name="Google Shape;3337;p32"/>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8" name="Google Shape;3338;p32"/>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39" name="Google Shape;3339;p32"/>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0" name="Google Shape;3340;p32"/>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1" name="Google Shape;3341;p32"/>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2" name="Google Shape;3342;p32"/>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3" name="Google Shape;3343;p32"/>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4" name="Google Shape;3344;p32"/>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5" name="Google Shape;3345;p32"/>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6" name="Google Shape;3346;p32"/>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7" name="Google Shape;3347;p32"/>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8" name="Google Shape;3348;p32"/>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49" name="Google Shape;3349;p32"/>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0" name="Google Shape;3350;p32"/>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1" name="Google Shape;3351;p32"/>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2" name="Google Shape;3352;p32"/>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3" name="Google Shape;3353;p32"/>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4" name="Google Shape;3354;p32"/>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5" name="Google Shape;3355;p32"/>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6" name="Google Shape;3356;p32"/>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7" name="Google Shape;3357;p32"/>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8" name="Google Shape;3358;p32"/>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59" name="Google Shape;3359;p32"/>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0" name="Google Shape;3360;p32"/>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1" name="Google Shape;3361;p32"/>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2" name="Google Shape;3362;p32"/>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3" name="Google Shape;3363;p32"/>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4" name="Google Shape;3364;p32"/>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5" name="Google Shape;3365;p32"/>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6" name="Google Shape;3366;p32"/>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7" name="Google Shape;3367;p32"/>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8" name="Google Shape;3368;p32"/>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69" name="Google Shape;3369;p32"/>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0" name="Google Shape;3370;p32"/>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1" name="Google Shape;3371;p32"/>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2" name="Google Shape;3372;p32"/>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3" name="Google Shape;3373;p32"/>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4" name="Google Shape;3374;p32"/>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5" name="Google Shape;3375;p32"/>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6" name="Google Shape;3376;p32"/>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7" name="Google Shape;3377;p32"/>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8" name="Google Shape;3378;p32"/>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79" name="Google Shape;3379;p32"/>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0" name="Google Shape;3380;p32"/>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1" name="Google Shape;3381;p32"/>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2" name="Google Shape;3382;p32"/>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3" name="Google Shape;3383;p32"/>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4" name="Google Shape;3384;p32"/>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5" name="Google Shape;3385;p32"/>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6" name="Google Shape;3386;p32"/>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7" name="Google Shape;3387;p32"/>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8" name="Google Shape;3388;p32"/>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89" name="Google Shape;3389;p32"/>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0" name="Google Shape;3390;p32"/>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1" name="Google Shape;3391;p32"/>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2" name="Google Shape;3392;p32"/>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3" name="Google Shape;3393;p32"/>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4" name="Google Shape;3394;p32"/>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5" name="Google Shape;3395;p32"/>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6" name="Google Shape;3396;p32"/>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7" name="Google Shape;3397;p32"/>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8" name="Google Shape;3398;p32"/>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399" name="Google Shape;3399;p32"/>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0" name="Google Shape;3400;p32"/>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1" name="Google Shape;3401;p32"/>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2" name="Google Shape;3402;p32"/>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3" name="Google Shape;3403;p32"/>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4" name="Google Shape;3404;p32"/>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5" name="Google Shape;3405;p32"/>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6" name="Google Shape;3406;p32"/>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7" name="Google Shape;3407;p32"/>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8" name="Google Shape;3408;p32"/>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09" name="Google Shape;3409;p32"/>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0" name="Google Shape;3410;p32"/>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1" name="Google Shape;3411;p32"/>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2" name="Google Shape;3412;p32"/>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3" name="Google Shape;3413;p32"/>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4" name="Google Shape;3414;p32"/>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5" name="Google Shape;3415;p32"/>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6" name="Google Shape;3416;p32"/>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7" name="Google Shape;3417;p32"/>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8" name="Google Shape;3418;p32"/>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19" name="Google Shape;3419;p32"/>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0" name="Google Shape;3420;p32"/>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1" name="Google Shape;3421;p32"/>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2" name="Google Shape;3422;p32"/>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3" name="Google Shape;3423;p32"/>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4" name="Google Shape;3424;p32"/>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5" name="Google Shape;3425;p32"/>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6" name="Google Shape;3426;p32"/>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7" name="Google Shape;3427;p32"/>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8" name="Google Shape;3428;p32"/>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29" name="Google Shape;3429;p32"/>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0" name="Google Shape;3430;p32"/>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1" name="Google Shape;3431;p32"/>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2" name="Google Shape;3432;p32"/>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3" name="Google Shape;3433;p32"/>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4" name="Google Shape;3434;p32"/>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5" name="Google Shape;3435;p32"/>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6" name="Google Shape;3436;p32"/>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7" name="Google Shape;3437;p32"/>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8" name="Google Shape;3438;p32"/>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39" name="Google Shape;3439;p32"/>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0" name="Google Shape;3440;p32"/>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1" name="Google Shape;3441;p32"/>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2" name="Google Shape;3442;p32"/>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3" name="Google Shape;3443;p32"/>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4" name="Google Shape;3444;p32"/>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5" name="Google Shape;3445;p32"/>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6" name="Google Shape;3446;p32"/>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7" name="Google Shape;3447;p32"/>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8" name="Google Shape;3448;p32"/>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49" name="Google Shape;3449;p32"/>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0" name="Google Shape;3450;p32"/>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1" name="Google Shape;3451;p32"/>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2" name="Google Shape;3452;p32"/>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3" name="Google Shape;3453;p32"/>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4" name="Google Shape;3454;p32"/>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5" name="Google Shape;3455;p32"/>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6" name="Google Shape;3456;p32"/>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7" name="Google Shape;3457;p32"/>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8" name="Google Shape;3458;p32"/>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59" name="Google Shape;3459;p32"/>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0" name="Google Shape;3460;p32"/>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1" name="Google Shape;3461;p32"/>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2" name="Google Shape;3462;p32"/>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3" name="Google Shape;3463;p32"/>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4" name="Google Shape;3464;p32"/>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5" name="Google Shape;3465;p32"/>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6" name="Google Shape;3466;p32"/>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7" name="Google Shape;3467;p32"/>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8" name="Google Shape;3468;p32"/>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69" name="Google Shape;3469;p32"/>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0" name="Google Shape;3470;p32"/>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1" name="Google Shape;3471;p32"/>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2" name="Google Shape;3472;p32"/>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3" name="Google Shape;3473;p32"/>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4" name="Google Shape;3474;p32"/>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5" name="Google Shape;3475;p32"/>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6" name="Google Shape;3476;p32"/>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7" name="Google Shape;3477;p32"/>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8" name="Google Shape;3478;p32"/>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79" name="Google Shape;3479;p32"/>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0" name="Google Shape;3480;p32"/>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1" name="Google Shape;3481;p32"/>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2" name="Google Shape;3482;p32"/>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3" name="Google Shape;3483;p32"/>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4" name="Google Shape;3484;p32"/>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5" name="Google Shape;3485;p32"/>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6" name="Google Shape;3486;p32"/>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7" name="Google Shape;3487;p32"/>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8" name="Google Shape;3488;p32"/>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89" name="Google Shape;3489;p32"/>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0" name="Google Shape;3490;p32"/>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1" name="Google Shape;3491;p32"/>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2" name="Google Shape;3492;p32"/>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3" name="Google Shape;3493;p32"/>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4" name="Google Shape;3494;p32"/>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5" name="Google Shape;3495;p32"/>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6" name="Google Shape;3496;p32"/>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7" name="Google Shape;3497;p32"/>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8" name="Google Shape;3498;p32"/>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499" name="Google Shape;3499;p32"/>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0" name="Google Shape;3500;p32"/>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1" name="Google Shape;3501;p32"/>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2" name="Google Shape;3502;p32"/>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3" name="Google Shape;3503;p32"/>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4" name="Google Shape;3504;p32"/>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5" name="Google Shape;3505;p32"/>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6" name="Google Shape;3506;p32"/>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7" name="Google Shape;3507;p32"/>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8" name="Google Shape;3508;p32"/>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09" name="Google Shape;3509;p32"/>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0" name="Google Shape;3510;p32"/>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1" name="Google Shape;3511;p32"/>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2" name="Google Shape;3512;p32"/>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3" name="Google Shape;3513;p32"/>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4" name="Google Shape;3514;p32"/>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5" name="Google Shape;3515;p32"/>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6" name="Google Shape;3516;p32"/>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7" name="Google Shape;3517;p32"/>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8" name="Google Shape;3518;p32"/>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19" name="Google Shape;3519;p32"/>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0" name="Google Shape;3520;p32"/>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1" name="Google Shape;3521;p32"/>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2" name="Google Shape;3522;p32"/>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3" name="Google Shape;3523;p32"/>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4" name="Google Shape;3524;p32"/>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5" name="Google Shape;3525;p32"/>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6" name="Google Shape;3526;p32"/>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7" name="Google Shape;3527;p32"/>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8" name="Google Shape;3528;p32"/>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29" name="Google Shape;3529;p32"/>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0" name="Google Shape;3530;p32"/>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1" name="Google Shape;3531;p32"/>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2" name="Google Shape;3532;p32"/>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3" name="Google Shape;3533;p32"/>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4" name="Google Shape;3534;p32"/>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5" name="Google Shape;3535;p32"/>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6" name="Google Shape;3536;p32"/>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7" name="Google Shape;3537;p32"/>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8" name="Google Shape;3538;p32"/>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39" name="Google Shape;3539;p32"/>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0" name="Google Shape;3540;p32"/>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1" name="Google Shape;3541;p32"/>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2" name="Google Shape;3542;p32"/>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3" name="Google Shape;3543;p32"/>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4" name="Google Shape;3544;p32"/>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5" name="Google Shape;3545;p32"/>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6" name="Google Shape;3546;p32"/>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7" name="Google Shape;3547;p32"/>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8" name="Google Shape;3548;p32"/>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49" name="Google Shape;3549;p32"/>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0" name="Google Shape;3550;p32"/>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1" name="Google Shape;3551;p32"/>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2" name="Google Shape;3552;p32"/>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3" name="Google Shape;3553;p32"/>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4" name="Google Shape;3554;p32"/>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5" name="Google Shape;3555;p32"/>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6" name="Google Shape;3556;p32"/>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7" name="Google Shape;3557;p32"/>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8" name="Google Shape;3558;p32"/>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59" name="Google Shape;3559;p32"/>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0" name="Google Shape;3560;p32"/>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1" name="Google Shape;3561;p32"/>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2" name="Google Shape;3562;p32"/>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3" name="Google Shape;3563;p32"/>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4" name="Google Shape;3564;p32"/>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5" name="Google Shape;3565;p32"/>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6" name="Google Shape;3566;p32"/>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7" name="Google Shape;3567;p32"/>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8" name="Google Shape;3568;p32"/>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69" name="Google Shape;3569;p32"/>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0" name="Google Shape;3570;p32"/>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1" name="Google Shape;3571;p32"/>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2" name="Google Shape;3572;p32"/>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3" name="Google Shape;3573;p32"/>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4" name="Google Shape;3574;p32"/>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5" name="Google Shape;3575;p32"/>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6" name="Google Shape;3576;p32"/>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7" name="Google Shape;3577;p32"/>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8" name="Google Shape;3578;p32"/>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79" name="Google Shape;3579;p32"/>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0" name="Google Shape;3580;p32"/>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1" name="Google Shape;3581;p32"/>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2" name="Google Shape;3582;p32"/>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3" name="Google Shape;3583;p32"/>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4" name="Google Shape;3584;p32"/>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5" name="Google Shape;3585;p32"/>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6" name="Google Shape;3586;p32"/>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7" name="Google Shape;3587;p32"/>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8" name="Google Shape;3588;p32"/>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89" name="Google Shape;3589;p32"/>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0" name="Google Shape;3590;p32"/>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1" name="Google Shape;3591;p32"/>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2" name="Google Shape;3592;p32"/>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3" name="Google Shape;3593;p32"/>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4" name="Google Shape;3594;p32"/>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5" name="Google Shape;3595;p32"/>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6" name="Google Shape;3596;p32"/>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7" name="Google Shape;3597;p32"/>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8" name="Google Shape;3598;p32"/>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599" name="Google Shape;3599;p32"/>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0" name="Google Shape;3600;p32"/>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1" name="Google Shape;3601;p32"/>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2" name="Google Shape;3602;p32"/>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3" name="Google Shape;3603;p32"/>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4" name="Google Shape;3604;p32"/>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5" name="Google Shape;3605;p32"/>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6" name="Google Shape;3606;p32"/>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7" name="Google Shape;3607;p32"/>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8" name="Google Shape;3608;p32"/>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09" name="Google Shape;3609;p32"/>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0" name="Google Shape;3610;p32"/>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1" name="Google Shape;3611;p32"/>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2" name="Google Shape;3612;p32"/>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3" name="Google Shape;3613;p32"/>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4" name="Google Shape;3614;p32"/>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5" name="Google Shape;3615;p32"/>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6" name="Google Shape;3616;p32"/>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7" name="Google Shape;3617;p32"/>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8" name="Google Shape;3618;p32"/>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19" name="Google Shape;3619;p32"/>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0" name="Google Shape;3620;p32"/>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1" name="Google Shape;3621;p32"/>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2" name="Google Shape;3622;p32"/>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3" name="Google Shape;3623;p32"/>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4" name="Google Shape;3624;p32"/>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5" name="Google Shape;3625;p32"/>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6" name="Google Shape;3626;p32"/>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7" name="Google Shape;3627;p32"/>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8" name="Google Shape;3628;p32"/>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29" name="Google Shape;3629;p32"/>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0" name="Google Shape;3630;p32"/>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1" name="Google Shape;3631;p32"/>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2" name="Google Shape;3632;p32"/>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3" name="Google Shape;3633;p32"/>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4" name="Google Shape;3634;p32"/>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5" name="Google Shape;3635;p32"/>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6" name="Google Shape;3636;p32"/>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7" name="Google Shape;3637;p32"/>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8" name="Google Shape;3638;p32"/>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39" name="Google Shape;3639;p32"/>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40" name="Google Shape;3640;p32"/>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41" name="Google Shape;3641;p32"/>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3642" name="Google Shape;3642;p32"/>
          <p:cNvSpPr/>
          <p:nvPr/>
        </p:nvSpPr>
        <p:spPr>
          <a:xfrm>
            <a:off x="8" y="3"/>
            <a:ext cx="9144000" cy="5143500"/>
          </a:xfrm>
          <a:prstGeom prst="rect">
            <a:avLst/>
          </a:prstGeom>
          <a:gradFill>
            <a:gsLst>
              <a:gs pos="0">
                <a:srgbClr val="FFFFFF">
                  <a:alpha val="0"/>
                </a:srgbClr>
              </a:gs>
              <a:gs pos="100000">
                <a:schemeClr val="accent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43" name="Google Shape;3643;p32"/>
          <p:cNvSpPr/>
          <p:nvPr/>
        </p:nvSpPr>
        <p:spPr>
          <a:xfrm>
            <a:off x="8" y="3"/>
            <a:ext cx="9144000" cy="5143500"/>
          </a:xfrm>
          <a:prstGeom prst="rect">
            <a:avLst/>
          </a:prstGeom>
          <a:gradFill>
            <a:gsLst>
              <a:gs pos="0">
                <a:srgbClr val="FFFFFF">
                  <a:alpha val="0"/>
                </a:srgbClr>
              </a:gs>
              <a:gs pos="100000">
                <a:schemeClr val="accent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3644" name="Google Shape;3644;p32"/>
          <p:cNvGrpSpPr/>
          <p:nvPr/>
        </p:nvGrpSpPr>
        <p:grpSpPr>
          <a:xfrm>
            <a:off x="457215" y="4724396"/>
            <a:ext cx="8229591" cy="134569"/>
            <a:chOff x="914430" y="9448792"/>
            <a:chExt cx="16459182" cy="269139"/>
          </a:xfrm>
        </p:grpSpPr>
        <p:grpSp>
          <p:nvGrpSpPr>
            <p:cNvPr id="3645" name="Google Shape;3645;p32"/>
            <p:cNvGrpSpPr/>
            <p:nvPr/>
          </p:nvGrpSpPr>
          <p:grpSpPr>
            <a:xfrm>
              <a:off x="914430" y="9448792"/>
              <a:ext cx="2280707" cy="269139"/>
              <a:chOff x="1227925" y="771950"/>
              <a:chExt cx="5130950" cy="605350"/>
            </a:xfrm>
          </p:grpSpPr>
          <p:sp>
            <p:nvSpPr>
              <p:cNvPr id="3646" name="Google Shape;3646;p32"/>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47" name="Google Shape;3647;p32"/>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48" name="Google Shape;3648;p32"/>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49" name="Google Shape;3649;p32"/>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0" name="Google Shape;3650;p32"/>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1" name="Google Shape;3651;p32"/>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2" name="Google Shape;3652;p32"/>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3" name="Google Shape;3653;p32"/>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4" name="Google Shape;3654;p32"/>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5" name="Google Shape;3655;p32"/>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6" name="Google Shape;3656;p32"/>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7" name="Google Shape;3657;p32"/>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8" name="Google Shape;3658;p32"/>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59" name="Google Shape;3659;p32"/>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0" name="Google Shape;3660;p32"/>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1" name="Google Shape;3661;p32"/>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2" name="Google Shape;3662;p32"/>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3" name="Google Shape;3663;p32"/>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4" name="Google Shape;3664;p32"/>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5" name="Google Shape;3665;p32"/>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6" name="Google Shape;3666;p32"/>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67" name="Google Shape;3667;p32"/>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3668" name="Google Shape;3668;p32"/>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3669" name="Google Shape;3669;p32"/>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ue pattern fade (no footer)">
  <p:cSld name="CUSTOM_8_1">
    <p:bg>
      <p:bgPr>
        <a:solidFill>
          <a:schemeClr val="accent1"/>
        </a:solidFill>
      </p:bgPr>
    </p:bg>
    <p:spTree>
      <p:nvGrpSpPr>
        <p:cNvPr id="3670" name="Shape 3670"/>
        <p:cNvGrpSpPr/>
        <p:nvPr/>
      </p:nvGrpSpPr>
      <p:grpSpPr>
        <a:xfrm>
          <a:off x="0" y="0"/>
          <a:ext cx="0" cy="0"/>
          <a:chOff x="0" y="0"/>
          <a:chExt cx="0" cy="0"/>
        </a:xfrm>
      </p:grpSpPr>
      <p:grpSp>
        <p:nvGrpSpPr>
          <p:cNvPr id="3671" name="Google Shape;3671;p33"/>
          <p:cNvGrpSpPr/>
          <p:nvPr/>
        </p:nvGrpSpPr>
        <p:grpSpPr>
          <a:xfrm>
            <a:off x="14" y="45"/>
            <a:ext cx="9136470" cy="5143715"/>
            <a:chOff x="241225" y="850375"/>
            <a:chExt cx="7130625" cy="4014450"/>
          </a:xfrm>
        </p:grpSpPr>
        <p:sp>
          <p:nvSpPr>
            <p:cNvPr id="3672" name="Google Shape;3672;p33"/>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3" name="Google Shape;3673;p33"/>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4" name="Google Shape;3674;p33"/>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5" name="Google Shape;3675;p33"/>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6" name="Google Shape;3676;p33"/>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7" name="Google Shape;3677;p33"/>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8" name="Google Shape;3678;p33"/>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79" name="Google Shape;3679;p33"/>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0" name="Google Shape;3680;p33"/>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1" name="Google Shape;3681;p33"/>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2" name="Google Shape;3682;p33"/>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3" name="Google Shape;3683;p33"/>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4" name="Google Shape;3684;p33"/>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5" name="Google Shape;3685;p33"/>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6" name="Google Shape;3686;p33"/>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7" name="Google Shape;3687;p33"/>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8" name="Google Shape;3688;p33"/>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89" name="Google Shape;3689;p33"/>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0" name="Google Shape;3690;p33"/>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1" name="Google Shape;3691;p33"/>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2" name="Google Shape;3692;p33"/>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3" name="Google Shape;3693;p33"/>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4" name="Google Shape;3694;p33"/>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5" name="Google Shape;3695;p33"/>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6" name="Google Shape;3696;p33"/>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7" name="Google Shape;3697;p33"/>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8" name="Google Shape;3698;p33"/>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699" name="Google Shape;3699;p33"/>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0" name="Google Shape;3700;p33"/>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1" name="Google Shape;3701;p33"/>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2" name="Google Shape;3702;p33"/>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3" name="Google Shape;3703;p33"/>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4" name="Google Shape;3704;p33"/>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5" name="Google Shape;3705;p33"/>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6" name="Google Shape;3706;p33"/>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7" name="Google Shape;3707;p33"/>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8" name="Google Shape;3708;p33"/>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09" name="Google Shape;3709;p33"/>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0" name="Google Shape;3710;p33"/>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1" name="Google Shape;3711;p33"/>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2" name="Google Shape;3712;p33"/>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3" name="Google Shape;3713;p33"/>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4" name="Google Shape;3714;p33"/>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5" name="Google Shape;3715;p33"/>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6" name="Google Shape;3716;p33"/>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7" name="Google Shape;3717;p33"/>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8" name="Google Shape;3718;p33"/>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19" name="Google Shape;3719;p33"/>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0" name="Google Shape;3720;p33"/>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1" name="Google Shape;3721;p33"/>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2" name="Google Shape;3722;p33"/>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3" name="Google Shape;3723;p33"/>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4" name="Google Shape;3724;p33"/>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5" name="Google Shape;3725;p33"/>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6" name="Google Shape;3726;p33"/>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7" name="Google Shape;3727;p33"/>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8" name="Google Shape;3728;p33"/>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29" name="Google Shape;3729;p33"/>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0" name="Google Shape;3730;p33"/>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1" name="Google Shape;3731;p33"/>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2" name="Google Shape;3732;p33"/>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3" name="Google Shape;3733;p33"/>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4" name="Google Shape;3734;p33"/>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5" name="Google Shape;3735;p33"/>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6" name="Google Shape;3736;p33"/>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7" name="Google Shape;3737;p33"/>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8" name="Google Shape;3738;p33"/>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39" name="Google Shape;3739;p33"/>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0" name="Google Shape;3740;p33"/>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1" name="Google Shape;3741;p33"/>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2" name="Google Shape;3742;p33"/>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3" name="Google Shape;3743;p33"/>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4" name="Google Shape;3744;p33"/>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5" name="Google Shape;3745;p33"/>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6" name="Google Shape;3746;p33"/>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7" name="Google Shape;3747;p33"/>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8" name="Google Shape;3748;p33"/>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49" name="Google Shape;3749;p33"/>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0" name="Google Shape;3750;p33"/>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1" name="Google Shape;3751;p33"/>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2" name="Google Shape;3752;p33"/>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3" name="Google Shape;3753;p33"/>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4" name="Google Shape;3754;p33"/>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5" name="Google Shape;3755;p33"/>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6" name="Google Shape;3756;p33"/>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7" name="Google Shape;3757;p33"/>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8" name="Google Shape;3758;p33"/>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59" name="Google Shape;3759;p33"/>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0" name="Google Shape;3760;p33"/>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1" name="Google Shape;3761;p33"/>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2" name="Google Shape;3762;p33"/>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3" name="Google Shape;3763;p33"/>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4" name="Google Shape;3764;p33"/>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5" name="Google Shape;3765;p33"/>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6" name="Google Shape;3766;p33"/>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7" name="Google Shape;3767;p33"/>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8" name="Google Shape;3768;p33"/>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69" name="Google Shape;3769;p33"/>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0" name="Google Shape;3770;p33"/>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1" name="Google Shape;3771;p33"/>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2" name="Google Shape;3772;p33"/>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3" name="Google Shape;3773;p33"/>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4" name="Google Shape;3774;p33"/>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5" name="Google Shape;3775;p33"/>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6" name="Google Shape;3776;p33"/>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7" name="Google Shape;3777;p33"/>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8" name="Google Shape;3778;p33"/>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79" name="Google Shape;3779;p33"/>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0" name="Google Shape;3780;p33"/>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1" name="Google Shape;3781;p33"/>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2" name="Google Shape;3782;p33"/>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3" name="Google Shape;3783;p33"/>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4" name="Google Shape;3784;p33"/>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5" name="Google Shape;3785;p33"/>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6" name="Google Shape;3786;p33"/>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7" name="Google Shape;3787;p33"/>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8" name="Google Shape;3788;p33"/>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89" name="Google Shape;3789;p33"/>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0" name="Google Shape;3790;p33"/>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1" name="Google Shape;3791;p33"/>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2" name="Google Shape;3792;p33"/>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3" name="Google Shape;3793;p33"/>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4" name="Google Shape;3794;p33"/>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5" name="Google Shape;3795;p33"/>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6" name="Google Shape;3796;p33"/>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7" name="Google Shape;3797;p33"/>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8" name="Google Shape;3798;p33"/>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799" name="Google Shape;3799;p33"/>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0" name="Google Shape;3800;p33"/>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1" name="Google Shape;3801;p33"/>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2" name="Google Shape;3802;p33"/>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3" name="Google Shape;3803;p33"/>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4" name="Google Shape;3804;p33"/>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5" name="Google Shape;3805;p33"/>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6" name="Google Shape;3806;p33"/>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7" name="Google Shape;3807;p33"/>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8" name="Google Shape;3808;p33"/>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09" name="Google Shape;3809;p33"/>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0" name="Google Shape;3810;p33"/>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1" name="Google Shape;3811;p33"/>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2" name="Google Shape;3812;p33"/>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3" name="Google Shape;3813;p33"/>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4" name="Google Shape;3814;p33"/>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5" name="Google Shape;3815;p33"/>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6" name="Google Shape;3816;p33"/>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7" name="Google Shape;3817;p33"/>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8" name="Google Shape;3818;p33"/>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19" name="Google Shape;3819;p33"/>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0" name="Google Shape;3820;p33"/>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1" name="Google Shape;3821;p33"/>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2" name="Google Shape;3822;p33"/>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3" name="Google Shape;3823;p33"/>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4" name="Google Shape;3824;p33"/>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5" name="Google Shape;3825;p33"/>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6" name="Google Shape;3826;p33"/>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7" name="Google Shape;3827;p33"/>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8" name="Google Shape;3828;p33"/>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29" name="Google Shape;3829;p33"/>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0" name="Google Shape;3830;p33"/>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1" name="Google Shape;3831;p33"/>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2" name="Google Shape;3832;p33"/>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3" name="Google Shape;3833;p33"/>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4" name="Google Shape;3834;p33"/>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5" name="Google Shape;3835;p33"/>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6" name="Google Shape;3836;p33"/>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7" name="Google Shape;3837;p33"/>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8" name="Google Shape;3838;p33"/>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39" name="Google Shape;3839;p33"/>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0" name="Google Shape;3840;p33"/>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1" name="Google Shape;3841;p33"/>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2" name="Google Shape;3842;p33"/>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3" name="Google Shape;3843;p33"/>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4" name="Google Shape;3844;p33"/>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5" name="Google Shape;3845;p33"/>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6" name="Google Shape;3846;p33"/>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7" name="Google Shape;3847;p33"/>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8" name="Google Shape;3848;p33"/>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49" name="Google Shape;3849;p33"/>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0" name="Google Shape;3850;p33"/>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1" name="Google Shape;3851;p33"/>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2" name="Google Shape;3852;p33"/>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3" name="Google Shape;3853;p33"/>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4" name="Google Shape;3854;p33"/>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5" name="Google Shape;3855;p33"/>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6" name="Google Shape;3856;p33"/>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7" name="Google Shape;3857;p33"/>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8" name="Google Shape;3858;p33"/>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59" name="Google Shape;3859;p33"/>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0" name="Google Shape;3860;p33"/>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1" name="Google Shape;3861;p33"/>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2" name="Google Shape;3862;p33"/>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3" name="Google Shape;3863;p33"/>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4" name="Google Shape;3864;p33"/>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5" name="Google Shape;3865;p33"/>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6" name="Google Shape;3866;p33"/>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7" name="Google Shape;3867;p33"/>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8" name="Google Shape;3868;p33"/>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69" name="Google Shape;3869;p33"/>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0" name="Google Shape;3870;p33"/>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1" name="Google Shape;3871;p33"/>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2" name="Google Shape;3872;p33"/>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3" name="Google Shape;3873;p33"/>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4" name="Google Shape;3874;p33"/>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5" name="Google Shape;3875;p33"/>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6" name="Google Shape;3876;p33"/>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7" name="Google Shape;3877;p33"/>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8" name="Google Shape;3878;p33"/>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79" name="Google Shape;3879;p33"/>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0" name="Google Shape;3880;p33"/>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1" name="Google Shape;3881;p33"/>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2" name="Google Shape;3882;p33"/>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3" name="Google Shape;3883;p33"/>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4" name="Google Shape;3884;p33"/>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5" name="Google Shape;3885;p33"/>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6" name="Google Shape;3886;p33"/>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7" name="Google Shape;3887;p33"/>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8" name="Google Shape;3888;p33"/>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89" name="Google Shape;3889;p33"/>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0" name="Google Shape;3890;p33"/>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1" name="Google Shape;3891;p33"/>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2" name="Google Shape;3892;p33"/>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3" name="Google Shape;3893;p33"/>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4" name="Google Shape;3894;p33"/>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5" name="Google Shape;3895;p33"/>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6" name="Google Shape;3896;p33"/>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7" name="Google Shape;3897;p33"/>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8" name="Google Shape;3898;p33"/>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899" name="Google Shape;3899;p33"/>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0" name="Google Shape;3900;p33"/>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1" name="Google Shape;3901;p33"/>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2" name="Google Shape;3902;p33"/>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3" name="Google Shape;3903;p33"/>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4" name="Google Shape;3904;p33"/>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5" name="Google Shape;3905;p33"/>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6" name="Google Shape;3906;p33"/>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7" name="Google Shape;3907;p33"/>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8" name="Google Shape;3908;p33"/>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09" name="Google Shape;3909;p33"/>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0" name="Google Shape;3910;p33"/>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1" name="Google Shape;3911;p33"/>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2" name="Google Shape;3912;p33"/>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3" name="Google Shape;3913;p33"/>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4" name="Google Shape;3914;p33"/>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5" name="Google Shape;3915;p33"/>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6" name="Google Shape;3916;p33"/>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7" name="Google Shape;3917;p33"/>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8" name="Google Shape;3918;p33"/>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19" name="Google Shape;3919;p33"/>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0" name="Google Shape;3920;p33"/>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1" name="Google Shape;3921;p33"/>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2" name="Google Shape;3922;p33"/>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3" name="Google Shape;3923;p33"/>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4" name="Google Shape;3924;p33"/>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5" name="Google Shape;3925;p33"/>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6" name="Google Shape;3926;p33"/>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7" name="Google Shape;3927;p33"/>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8" name="Google Shape;3928;p33"/>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29" name="Google Shape;3929;p33"/>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0" name="Google Shape;3930;p33"/>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1" name="Google Shape;3931;p33"/>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2" name="Google Shape;3932;p33"/>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3" name="Google Shape;3933;p33"/>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4" name="Google Shape;3934;p33"/>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5" name="Google Shape;3935;p33"/>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6" name="Google Shape;3936;p33"/>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7" name="Google Shape;3937;p33"/>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8" name="Google Shape;3938;p33"/>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39" name="Google Shape;3939;p33"/>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0" name="Google Shape;3940;p33"/>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1" name="Google Shape;3941;p33"/>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2" name="Google Shape;3942;p33"/>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3" name="Google Shape;3943;p33"/>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4" name="Google Shape;3944;p33"/>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5" name="Google Shape;3945;p33"/>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6" name="Google Shape;3946;p33"/>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7" name="Google Shape;3947;p33"/>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8" name="Google Shape;3948;p33"/>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49" name="Google Shape;3949;p33"/>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0" name="Google Shape;3950;p33"/>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1" name="Google Shape;3951;p33"/>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2" name="Google Shape;3952;p33"/>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3" name="Google Shape;3953;p33"/>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4" name="Google Shape;3954;p33"/>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5" name="Google Shape;3955;p33"/>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6" name="Google Shape;3956;p33"/>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7" name="Google Shape;3957;p33"/>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8" name="Google Shape;3958;p33"/>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59" name="Google Shape;3959;p33"/>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0" name="Google Shape;3960;p33"/>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1" name="Google Shape;3961;p33"/>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2" name="Google Shape;3962;p33"/>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3" name="Google Shape;3963;p33"/>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4" name="Google Shape;3964;p33"/>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5" name="Google Shape;3965;p33"/>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6" name="Google Shape;3966;p33"/>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7" name="Google Shape;3967;p33"/>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8" name="Google Shape;3968;p33"/>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69" name="Google Shape;3969;p33"/>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0" name="Google Shape;3970;p33"/>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1" name="Google Shape;3971;p33"/>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2" name="Google Shape;3972;p33"/>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3" name="Google Shape;3973;p33"/>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4" name="Google Shape;3974;p33"/>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5" name="Google Shape;3975;p33"/>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6" name="Google Shape;3976;p33"/>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7" name="Google Shape;3977;p33"/>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8" name="Google Shape;3978;p33"/>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79" name="Google Shape;3979;p33"/>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0" name="Google Shape;3980;p33"/>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1" name="Google Shape;3981;p33"/>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2" name="Google Shape;3982;p33"/>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3" name="Google Shape;3983;p33"/>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4" name="Google Shape;3984;p33"/>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5" name="Google Shape;3985;p33"/>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6" name="Google Shape;3986;p33"/>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7" name="Google Shape;3987;p33"/>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8" name="Google Shape;3988;p33"/>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89" name="Google Shape;3989;p33"/>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0" name="Google Shape;3990;p33"/>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1" name="Google Shape;3991;p33"/>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2" name="Google Shape;3992;p33"/>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3" name="Google Shape;3993;p33"/>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4" name="Google Shape;3994;p33"/>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5" name="Google Shape;3995;p33"/>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6" name="Google Shape;3996;p33"/>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7" name="Google Shape;3997;p33"/>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8" name="Google Shape;3998;p33"/>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3999" name="Google Shape;3999;p33"/>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0" name="Google Shape;4000;p33"/>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1" name="Google Shape;4001;p33"/>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2" name="Google Shape;4002;p33"/>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3" name="Google Shape;4003;p33"/>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4" name="Google Shape;4004;p33"/>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5" name="Google Shape;4005;p33"/>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6" name="Google Shape;4006;p33"/>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7" name="Google Shape;4007;p33"/>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8" name="Google Shape;4008;p33"/>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09" name="Google Shape;4009;p33"/>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0" name="Google Shape;4010;p33"/>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1" name="Google Shape;4011;p33"/>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2" name="Google Shape;4012;p33"/>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3" name="Google Shape;4013;p33"/>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4" name="Google Shape;4014;p33"/>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5" name="Google Shape;4015;p33"/>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6" name="Google Shape;4016;p33"/>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7" name="Google Shape;4017;p33"/>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8" name="Google Shape;4018;p33"/>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19" name="Google Shape;4019;p33"/>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0" name="Google Shape;4020;p33"/>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1" name="Google Shape;4021;p33"/>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2" name="Google Shape;4022;p33"/>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3" name="Google Shape;4023;p33"/>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4" name="Google Shape;4024;p33"/>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5" name="Google Shape;4025;p33"/>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6" name="Google Shape;4026;p33"/>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7" name="Google Shape;4027;p33"/>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8" name="Google Shape;4028;p33"/>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29" name="Google Shape;4029;p33"/>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0" name="Google Shape;4030;p33"/>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1" name="Google Shape;4031;p33"/>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2" name="Google Shape;4032;p33"/>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3" name="Google Shape;4033;p33"/>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4" name="Google Shape;4034;p33"/>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5" name="Google Shape;4035;p33"/>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6" name="Google Shape;4036;p33"/>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7" name="Google Shape;4037;p33"/>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8" name="Google Shape;4038;p33"/>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39" name="Google Shape;4039;p33"/>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0" name="Google Shape;4040;p33"/>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1" name="Google Shape;4041;p33"/>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2" name="Google Shape;4042;p33"/>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3" name="Google Shape;4043;p33"/>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4" name="Google Shape;4044;p33"/>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5" name="Google Shape;4045;p33"/>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6" name="Google Shape;4046;p33"/>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7" name="Google Shape;4047;p33"/>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8" name="Google Shape;4048;p33"/>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49" name="Google Shape;4049;p33"/>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0" name="Google Shape;4050;p33"/>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1" name="Google Shape;4051;p33"/>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2" name="Google Shape;4052;p33"/>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3" name="Google Shape;4053;p33"/>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4" name="Google Shape;4054;p33"/>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5" name="Google Shape;4055;p33"/>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6" name="Google Shape;4056;p33"/>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7" name="Google Shape;4057;p33"/>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8" name="Google Shape;4058;p33"/>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59" name="Google Shape;4059;p33"/>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0" name="Google Shape;4060;p33"/>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1" name="Google Shape;4061;p33"/>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2" name="Google Shape;4062;p33"/>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3" name="Google Shape;4063;p33"/>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4" name="Google Shape;4064;p33"/>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5" name="Google Shape;4065;p33"/>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6" name="Google Shape;4066;p33"/>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7" name="Google Shape;4067;p33"/>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8" name="Google Shape;4068;p33"/>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69" name="Google Shape;4069;p33"/>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0" name="Google Shape;4070;p33"/>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1" name="Google Shape;4071;p33"/>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2" name="Google Shape;4072;p33"/>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3" name="Google Shape;4073;p33"/>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4" name="Google Shape;4074;p33"/>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5" name="Google Shape;4075;p33"/>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6" name="Google Shape;4076;p33"/>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7" name="Google Shape;4077;p33"/>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8" name="Google Shape;4078;p33"/>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79" name="Google Shape;4079;p33"/>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0" name="Google Shape;4080;p33"/>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1" name="Google Shape;4081;p33"/>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2" name="Google Shape;4082;p33"/>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3" name="Google Shape;4083;p33"/>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4" name="Google Shape;4084;p33"/>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5" name="Google Shape;4085;p33"/>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6" name="Google Shape;4086;p33"/>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7" name="Google Shape;4087;p33"/>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8" name="Google Shape;4088;p33"/>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89" name="Google Shape;4089;p33"/>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0" name="Google Shape;4090;p33"/>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1" name="Google Shape;4091;p33"/>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2" name="Google Shape;4092;p33"/>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3" name="Google Shape;4093;p33"/>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4" name="Google Shape;4094;p33"/>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5" name="Google Shape;4095;p33"/>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6" name="Google Shape;4096;p33"/>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7" name="Google Shape;4097;p33"/>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8" name="Google Shape;4098;p33"/>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099" name="Google Shape;4099;p33"/>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0" name="Google Shape;4100;p33"/>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1" name="Google Shape;4101;p33"/>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2" name="Google Shape;4102;p33"/>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3" name="Google Shape;4103;p33"/>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4" name="Google Shape;4104;p33"/>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5" name="Google Shape;4105;p33"/>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6" name="Google Shape;4106;p33"/>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7" name="Google Shape;4107;p33"/>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8" name="Google Shape;4108;p33"/>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09" name="Google Shape;4109;p33"/>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0" name="Google Shape;4110;p33"/>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1" name="Google Shape;4111;p33"/>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2" name="Google Shape;4112;p33"/>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3" name="Google Shape;4113;p33"/>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4" name="Google Shape;4114;p33"/>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5" name="Google Shape;4115;p33"/>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6" name="Google Shape;4116;p33"/>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7" name="Google Shape;4117;p33"/>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8" name="Google Shape;4118;p33"/>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19" name="Google Shape;4119;p33"/>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0" name="Google Shape;4120;p33"/>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1" name="Google Shape;4121;p33"/>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2" name="Google Shape;4122;p33"/>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3" name="Google Shape;4123;p33"/>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4" name="Google Shape;4124;p33"/>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5" name="Google Shape;4125;p33"/>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6" name="Google Shape;4126;p33"/>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7" name="Google Shape;4127;p33"/>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8" name="Google Shape;4128;p33"/>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29" name="Google Shape;4129;p33"/>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0" name="Google Shape;4130;p33"/>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1" name="Google Shape;4131;p33"/>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2" name="Google Shape;4132;p33"/>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3" name="Google Shape;4133;p33"/>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4" name="Google Shape;4134;p33"/>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5" name="Google Shape;4135;p33"/>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6" name="Google Shape;4136;p33"/>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7" name="Google Shape;4137;p33"/>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8" name="Google Shape;4138;p33"/>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39" name="Google Shape;4139;p33"/>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0" name="Google Shape;4140;p33"/>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1" name="Google Shape;4141;p33"/>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2" name="Google Shape;4142;p33"/>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3" name="Google Shape;4143;p33"/>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4" name="Google Shape;4144;p33"/>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5" name="Google Shape;4145;p33"/>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6" name="Google Shape;4146;p33"/>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7" name="Google Shape;4147;p33"/>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8" name="Google Shape;4148;p33"/>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49" name="Google Shape;4149;p33"/>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0" name="Google Shape;4150;p33"/>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1" name="Google Shape;4151;p33"/>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2" name="Google Shape;4152;p33"/>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3" name="Google Shape;4153;p33"/>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4" name="Google Shape;4154;p33"/>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5" name="Google Shape;4155;p33"/>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6" name="Google Shape;4156;p33"/>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7" name="Google Shape;4157;p33"/>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8" name="Google Shape;4158;p33"/>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59" name="Google Shape;4159;p33"/>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0" name="Google Shape;4160;p33"/>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1" name="Google Shape;4161;p33"/>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2" name="Google Shape;4162;p33"/>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3" name="Google Shape;4163;p33"/>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4" name="Google Shape;4164;p33"/>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5" name="Google Shape;4165;p33"/>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6" name="Google Shape;4166;p33"/>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7" name="Google Shape;4167;p33"/>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8" name="Google Shape;4168;p33"/>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69" name="Google Shape;4169;p33"/>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0" name="Google Shape;4170;p33"/>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1" name="Google Shape;4171;p33"/>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2" name="Google Shape;4172;p33"/>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3" name="Google Shape;4173;p33"/>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4" name="Google Shape;4174;p33"/>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5" name="Google Shape;4175;p33"/>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6" name="Google Shape;4176;p33"/>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7" name="Google Shape;4177;p33"/>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8" name="Google Shape;4178;p33"/>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79" name="Google Shape;4179;p33"/>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0" name="Google Shape;4180;p33"/>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1" name="Google Shape;4181;p33"/>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2" name="Google Shape;4182;p33"/>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3" name="Google Shape;4183;p33"/>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4" name="Google Shape;4184;p33"/>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5" name="Google Shape;4185;p33"/>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6" name="Google Shape;4186;p33"/>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7" name="Google Shape;4187;p33"/>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8" name="Google Shape;4188;p33"/>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89" name="Google Shape;4189;p33"/>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0" name="Google Shape;4190;p33"/>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1" name="Google Shape;4191;p33"/>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2" name="Google Shape;4192;p33"/>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3" name="Google Shape;4193;p33"/>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4" name="Google Shape;4194;p33"/>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5" name="Google Shape;4195;p33"/>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6" name="Google Shape;4196;p33"/>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7" name="Google Shape;4197;p33"/>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8" name="Google Shape;4198;p33"/>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199" name="Google Shape;4199;p33"/>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0" name="Google Shape;4200;p33"/>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1" name="Google Shape;4201;p33"/>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2" name="Google Shape;4202;p33"/>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3" name="Google Shape;4203;p33"/>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4" name="Google Shape;4204;p33"/>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5" name="Google Shape;4205;p33"/>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6" name="Google Shape;4206;p33"/>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7" name="Google Shape;4207;p33"/>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8" name="Google Shape;4208;p33"/>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09" name="Google Shape;4209;p33"/>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0" name="Google Shape;4210;p33"/>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1" name="Google Shape;4211;p33"/>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2" name="Google Shape;4212;p33"/>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3" name="Google Shape;4213;p33"/>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4" name="Google Shape;4214;p33"/>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5" name="Google Shape;4215;p33"/>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6" name="Google Shape;4216;p33"/>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7" name="Google Shape;4217;p33"/>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8" name="Google Shape;4218;p33"/>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19" name="Google Shape;4219;p33"/>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0" name="Google Shape;4220;p33"/>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1" name="Google Shape;4221;p33"/>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2" name="Google Shape;4222;p33"/>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3" name="Google Shape;4223;p33"/>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4" name="Google Shape;4224;p33"/>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5" name="Google Shape;4225;p33"/>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6" name="Google Shape;4226;p33"/>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7" name="Google Shape;4227;p33"/>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8" name="Google Shape;4228;p33"/>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29" name="Google Shape;4229;p33"/>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0" name="Google Shape;4230;p33"/>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1" name="Google Shape;4231;p33"/>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2" name="Google Shape;4232;p33"/>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3" name="Google Shape;4233;p33"/>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4" name="Google Shape;4234;p33"/>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5" name="Google Shape;4235;p33"/>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6" name="Google Shape;4236;p33"/>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7" name="Google Shape;4237;p33"/>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8" name="Google Shape;4238;p33"/>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39" name="Google Shape;4239;p33"/>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0" name="Google Shape;4240;p33"/>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1" name="Google Shape;4241;p33"/>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2" name="Google Shape;4242;p33"/>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3" name="Google Shape;4243;p33"/>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4" name="Google Shape;4244;p33"/>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5" name="Google Shape;4245;p33"/>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6" name="Google Shape;4246;p33"/>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7" name="Google Shape;4247;p33"/>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8" name="Google Shape;4248;p33"/>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49" name="Google Shape;4249;p33"/>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0" name="Google Shape;4250;p33"/>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1" name="Google Shape;4251;p33"/>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2" name="Google Shape;4252;p33"/>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3" name="Google Shape;4253;p33"/>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4" name="Google Shape;4254;p33"/>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5" name="Google Shape;4255;p33"/>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6" name="Google Shape;4256;p33"/>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7" name="Google Shape;4257;p33"/>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8" name="Google Shape;4258;p33"/>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59" name="Google Shape;4259;p33"/>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0" name="Google Shape;4260;p33"/>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1" name="Google Shape;4261;p33"/>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2" name="Google Shape;4262;p33"/>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3" name="Google Shape;4263;p33"/>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4" name="Google Shape;4264;p33"/>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5" name="Google Shape;4265;p33"/>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6" name="Google Shape;4266;p33"/>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7" name="Google Shape;4267;p33"/>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8" name="Google Shape;4268;p33"/>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69" name="Google Shape;4269;p33"/>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0" name="Google Shape;4270;p33"/>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1" name="Google Shape;4271;p33"/>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2" name="Google Shape;4272;p33"/>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3" name="Google Shape;4273;p33"/>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4" name="Google Shape;4274;p33"/>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5" name="Google Shape;4275;p33"/>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6" name="Google Shape;4276;p33"/>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7" name="Google Shape;4277;p33"/>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8" name="Google Shape;4278;p33"/>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79" name="Google Shape;4279;p33"/>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0" name="Google Shape;4280;p33"/>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1" name="Google Shape;4281;p33"/>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2" name="Google Shape;4282;p33"/>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3" name="Google Shape;4283;p33"/>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4" name="Google Shape;4284;p33"/>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5" name="Google Shape;4285;p33"/>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6" name="Google Shape;4286;p33"/>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7" name="Google Shape;4287;p33"/>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8" name="Google Shape;4288;p33"/>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89" name="Google Shape;4289;p33"/>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0" name="Google Shape;4290;p33"/>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1" name="Google Shape;4291;p33"/>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2" name="Google Shape;4292;p33"/>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3" name="Google Shape;4293;p33"/>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4" name="Google Shape;4294;p33"/>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5" name="Google Shape;4295;p33"/>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6" name="Google Shape;4296;p33"/>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7" name="Google Shape;4297;p33"/>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8" name="Google Shape;4298;p33"/>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299" name="Google Shape;4299;p33"/>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0" name="Google Shape;4300;p33"/>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1" name="Google Shape;4301;p33"/>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2" name="Google Shape;4302;p33"/>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3" name="Google Shape;4303;p33"/>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4" name="Google Shape;4304;p33"/>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5" name="Google Shape;4305;p33"/>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6" name="Google Shape;4306;p33"/>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7" name="Google Shape;4307;p33"/>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8" name="Google Shape;4308;p33"/>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09" name="Google Shape;4309;p33"/>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0" name="Google Shape;4310;p33"/>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1" name="Google Shape;4311;p33"/>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2" name="Google Shape;4312;p33"/>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3" name="Google Shape;4313;p33"/>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4" name="Google Shape;4314;p33"/>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5" name="Google Shape;4315;p33"/>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6" name="Google Shape;4316;p33"/>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7" name="Google Shape;4317;p33"/>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8" name="Google Shape;4318;p33"/>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19" name="Google Shape;4319;p33"/>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0" name="Google Shape;4320;p33"/>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1" name="Google Shape;4321;p33"/>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2" name="Google Shape;4322;p33"/>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3" name="Google Shape;4323;p33"/>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4" name="Google Shape;4324;p33"/>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5" name="Google Shape;4325;p33"/>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6" name="Google Shape;4326;p33"/>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7" name="Google Shape;4327;p33"/>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8" name="Google Shape;4328;p33"/>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29" name="Google Shape;4329;p33"/>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0" name="Google Shape;4330;p33"/>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1" name="Google Shape;4331;p33"/>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2" name="Google Shape;4332;p33"/>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3" name="Google Shape;4333;p33"/>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4" name="Google Shape;4334;p33"/>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5" name="Google Shape;4335;p33"/>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6" name="Google Shape;4336;p33"/>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7" name="Google Shape;4337;p33"/>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8" name="Google Shape;4338;p33"/>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39" name="Google Shape;4339;p33"/>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0" name="Google Shape;4340;p33"/>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1" name="Google Shape;4341;p33"/>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2" name="Google Shape;4342;p33"/>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3" name="Google Shape;4343;p33"/>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4" name="Google Shape;4344;p33"/>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5" name="Google Shape;4345;p33"/>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6" name="Google Shape;4346;p33"/>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7" name="Google Shape;4347;p33"/>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8" name="Google Shape;4348;p33"/>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49" name="Google Shape;4349;p33"/>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0" name="Google Shape;4350;p33"/>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1" name="Google Shape;4351;p33"/>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2" name="Google Shape;4352;p33"/>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3" name="Google Shape;4353;p33"/>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4" name="Google Shape;4354;p33"/>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5" name="Google Shape;4355;p33"/>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6" name="Google Shape;4356;p33"/>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7" name="Google Shape;4357;p33"/>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8" name="Google Shape;4358;p33"/>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59" name="Google Shape;4359;p33"/>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0" name="Google Shape;4360;p33"/>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1" name="Google Shape;4361;p33"/>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2" name="Google Shape;4362;p33"/>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3" name="Google Shape;4363;p33"/>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4" name="Google Shape;4364;p33"/>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5" name="Google Shape;4365;p33"/>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6" name="Google Shape;4366;p33"/>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7" name="Google Shape;4367;p33"/>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8" name="Google Shape;4368;p33"/>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69" name="Google Shape;4369;p33"/>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0" name="Google Shape;4370;p33"/>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1" name="Google Shape;4371;p33"/>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2" name="Google Shape;4372;p33"/>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3" name="Google Shape;4373;p33"/>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4" name="Google Shape;4374;p33"/>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5" name="Google Shape;4375;p33"/>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6" name="Google Shape;4376;p33"/>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7" name="Google Shape;4377;p33"/>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8" name="Google Shape;4378;p33"/>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79" name="Google Shape;4379;p33"/>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0" name="Google Shape;4380;p33"/>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1" name="Google Shape;4381;p33"/>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2" name="Google Shape;4382;p33"/>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3" name="Google Shape;4383;p33"/>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4" name="Google Shape;4384;p33"/>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5" name="Google Shape;4385;p33"/>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6" name="Google Shape;4386;p33"/>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7" name="Google Shape;4387;p33"/>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8" name="Google Shape;4388;p33"/>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89" name="Google Shape;4389;p33"/>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0" name="Google Shape;4390;p33"/>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1" name="Google Shape;4391;p33"/>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2" name="Google Shape;4392;p33"/>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3" name="Google Shape;4393;p33"/>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4" name="Google Shape;4394;p33"/>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5" name="Google Shape;4395;p33"/>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6" name="Google Shape;4396;p33"/>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7" name="Google Shape;4397;p33"/>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8" name="Google Shape;4398;p33"/>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399" name="Google Shape;4399;p33"/>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0" name="Google Shape;4400;p33"/>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1" name="Google Shape;4401;p33"/>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2" name="Google Shape;4402;p33"/>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3" name="Google Shape;4403;p33"/>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4" name="Google Shape;4404;p33"/>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5" name="Google Shape;4405;p33"/>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6" name="Google Shape;4406;p33"/>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7" name="Google Shape;4407;p33"/>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8" name="Google Shape;4408;p33"/>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09" name="Google Shape;4409;p33"/>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0" name="Google Shape;4410;p33"/>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1" name="Google Shape;4411;p33"/>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2" name="Google Shape;4412;p33"/>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3" name="Google Shape;4413;p33"/>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4" name="Google Shape;4414;p33"/>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5" name="Google Shape;4415;p33"/>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6" name="Google Shape;4416;p33"/>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7" name="Google Shape;4417;p33"/>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8" name="Google Shape;4418;p33"/>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19" name="Google Shape;4419;p33"/>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0" name="Google Shape;4420;p33"/>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1" name="Google Shape;4421;p33"/>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2" name="Google Shape;4422;p33"/>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3" name="Google Shape;4423;p33"/>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4" name="Google Shape;4424;p33"/>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5" name="Google Shape;4425;p33"/>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6" name="Google Shape;4426;p33"/>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7" name="Google Shape;4427;p33"/>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8" name="Google Shape;4428;p33"/>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29" name="Google Shape;4429;p33"/>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0" name="Google Shape;4430;p33"/>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1" name="Google Shape;4431;p33"/>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2" name="Google Shape;4432;p33"/>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3" name="Google Shape;4433;p33"/>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4" name="Google Shape;4434;p33"/>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5" name="Google Shape;4435;p33"/>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6" name="Google Shape;4436;p33"/>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7" name="Google Shape;4437;p33"/>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8" name="Google Shape;4438;p33"/>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39" name="Google Shape;4439;p33"/>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0" name="Google Shape;4440;p33"/>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1" name="Google Shape;4441;p33"/>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2" name="Google Shape;4442;p33"/>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3" name="Google Shape;4443;p33"/>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4" name="Google Shape;4444;p33"/>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5" name="Google Shape;4445;p33"/>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6" name="Google Shape;4446;p33"/>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7" name="Google Shape;4447;p33"/>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8" name="Google Shape;4448;p33"/>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49" name="Google Shape;4449;p33"/>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0" name="Google Shape;4450;p33"/>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1" name="Google Shape;4451;p33"/>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2" name="Google Shape;4452;p33"/>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3" name="Google Shape;4453;p33"/>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4" name="Google Shape;4454;p33"/>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5" name="Google Shape;4455;p33"/>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6" name="Google Shape;4456;p33"/>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7" name="Google Shape;4457;p33"/>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8" name="Google Shape;4458;p33"/>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59" name="Google Shape;4459;p33"/>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0" name="Google Shape;4460;p33"/>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1" name="Google Shape;4461;p33"/>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2" name="Google Shape;4462;p33"/>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3" name="Google Shape;4463;p33"/>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4" name="Google Shape;4464;p33"/>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5" name="Google Shape;4465;p33"/>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6" name="Google Shape;4466;p33"/>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7" name="Google Shape;4467;p33"/>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8" name="Google Shape;4468;p33"/>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69" name="Google Shape;4469;p33"/>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0" name="Google Shape;4470;p33"/>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1" name="Google Shape;4471;p33"/>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2" name="Google Shape;4472;p33"/>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3" name="Google Shape;4473;p33"/>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4" name="Google Shape;4474;p33"/>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5" name="Google Shape;4475;p33"/>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6" name="Google Shape;4476;p33"/>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7" name="Google Shape;4477;p33"/>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8" name="Google Shape;4478;p33"/>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79" name="Google Shape;4479;p33"/>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0" name="Google Shape;4480;p33"/>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1" name="Google Shape;4481;p33"/>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2" name="Google Shape;4482;p33"/>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3" name="Google Shape;4483;p33"/>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4" name="Google Shape;4484;p33"/>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5" name="Google Shape;4485;p33"/>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6" name="Google Shape;4486;p33"/>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7" name="Google Shape;4487;p33"/>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8" name="Google Shape;4488;p33"/>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89" name="Google Shape;4489;p33"/>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0" name="Google Shape;4490;p33"/>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1" name="Google Shape;4491;p33"/>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2" name="Google Shape;4492;p33"/>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3" name="Google Shape;4493;p33"/>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4" name="Google Shape;4494;p33"/>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5" name="Google Shape;4495;p33"/>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6" name="Google Shape;4496;p33"/>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7" name="Google Shape;4497;p33"/>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8" name="Google Shape;4498;p33"/>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499" name="Google Shape;4499;p33"/>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0" name="Google Shape;4500;p33"/>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1" name="Google Shape;4501;p33"/>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2" name="Google Shape;4502;p33"/>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3" name="Google Shape;4503;p33"/>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4" name="Google Shape;4504;p33"/>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5" name="Google Shape;4505;p33"/>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6" name="Google Shape;4506;p33"/>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7" name="Google Shape;4507;p33"/>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8" name="Google Shape;4508;p33"/>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09" name="Google Shape;4509;p33"/>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0" name="Google Shape;4510;p33"/>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1" name="Google Shape;4511;p33"/>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2" name="Google Shape;4512;p33"/>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3" name="Google Shape;4513;p33"/>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4" name="Google Shape;4514;p33"/>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5" name="Google Shape;4515;p33"/>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6" name="Google Shape;4516;p33"/>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7" name="Google Shape;4517;p33"/>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8" name="Google Shape;4518;p33"/>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19" name="Google Shape;4519;p33"/>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0" name="Google Shape;4520;p33"/>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1" name="Google Shape;4521;p33"/>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2" name="Google Shape;4522;p33"/>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3" name="Google Shape;4523;p33"/>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4" name="Google Shape;4524;p33"/>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5" name="Google Shape;4525;p33"/>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6" name="Google Shape;4526;p33"/>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7" name="Google Shape;4527;p33"/>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8" name="Google Shape;4528;p33"/>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29" name="Google Shape;4529;p33"/>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0" name="Google Shape;4530;p33"/>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1" name="Google Shape;4531;p33"/>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2" name="Google Shape;4532;p33"/>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3" name="Google Shape;4533;p33"/>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4" name="Google Shape;4534;p33"/>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5" name="Google Shape;4535;p33"/>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6" name="Google Shape;4536;p33"/>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7" name="Google Shape;4537;p33"/>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8" name="Google Shape;4538;p33"/>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39" name="Google Shape;4539;p33"/>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0" name="Google Shape;4540;p33"/>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1" name="Google Shape;4541;p33"/>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2" name="Google Shape;4542;p33"/>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3" name="Google Shape;4543;p33"/>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4" name="Google Shape;4544;p33"/>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5" name="Google Shape;4545;p33"/>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6" name="Google Shape;4546;p33"/>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7" name="Google Shape;4547;p33"/>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8" name="Google Shape;4548;p33"/>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49" name="Google Shape;4549;p33"/>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0" name="Google Shape;4550;p33"/>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1" name="Google Shape;4551;p33"/>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2" name="Google Shape;4552;p33"/>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3" name="Google Shape;4553;p33"/>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4" name="Google Shape;4554;p33"/>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5" name="Google Shape;4555;p33"/>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6" name="Google Shape;4556;p33"/>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7" name="Google Shape;4557;p33"/>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8" name="Google Shape;4558;p33"/>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59" name="Google Shape;4559;p33"/>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0" name="Google Shape;4560;p33"/>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1" name="Google Shape;4561;p33"/>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2" name="Google Shape;4562;p33"/>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3" name="Google Shape;4563;p33"/>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4" name="Google Shape;4564;p33"/>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5" name="Google Shape;4565;p33"/>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6" name="Google Shape;4566;p33"/>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7" name="Google Shape;4567;p33"/>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8" name="Google Shape;4568;p33"/>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69" name="Google Shape;4569;p33"/>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0" name="Google Shape;4570;p33"/>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1" name="Google Shape;4571;p33"/>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2" name="Google Shape;4572;p33"/>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3" name="Google Shape;4573;p33"/>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4" name="Google Shape;4574;p33"/>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5" name="Google Shape;4575;p33"/>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6" name="Google Shape;4576;p33"/>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7" name="Google Shape;4577;p33"/>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8" name="Google Shape;4578;p33"/>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79" name="Google Shape;4579;p33"/>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0" name="Google Shape;4580;p33"/>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1" name="Google Shape;4581;p33"/>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2" name="Google Shape;4582;p33"/>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3" name="Google Shape;4583;p33"/>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4" name="Google Shape;4584;p33"/>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5" name="Google Shape;4585;p33"/>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6" name="Google Shape;4586;p33"/>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7" name="Google Shape;4587;p33"/>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8" name="Google Shape;4588;p33"/>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89" name="Google Shape;4589;p33"/>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0" name="Google Shape;4590;p33"/>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1" name="Google Shape;4591;p33"/>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2" name="Google Shape;4592;p33"/>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3" name="Google Shape;4593;p33"/>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4" name="Google Shape;4594;p33"/>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5" name="Google Shape;4595;p33"/>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6" name="Google Shape;4596;p33"/>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7" name="Google Shape;4597;p33"/>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8" name="Google Shape;4598;p33"/>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599" name="Google Shape;4599;p33"/>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0" name="Google Shape;4600;p33"/>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1" name="Google Shape;4601;p33"/>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2" name="Google Shape;4602;p33"/>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3" name="Google Shape;4603;p33"/>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4" name="Google Shape;4604;p33"/>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5" name="Google Shape;4605;p33"/>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6" name="Google Shape;4606;p33"/>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7" name="Google Shape;4607;p33"/>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8" name="Google Shape;4608;p33"/>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09" name="Google Shape;4609;p33"/>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0" name="Google Shape;4610;p33"/>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1" name="Google Shape;4611;p33"/>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2" name="Google Shape;4612;p33"/>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3" name="Google Shape;4613;p33"/>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4" name="Google Shape;4614;p33"/>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5" name="Google Shape;4615;p33"/>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6" name="Google Shape;4616;p33"/>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7" name="Google Shape;4617;p33"/>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8" name="Google Shape;4618;p33"/>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19" name="Google Shape;4619;p33"/>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0" name="Google Shape;4620;p33"/>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1" name="Google Shape;4621;p33"/>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2" name="Google Shape;4622;p33"/>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3" name="Google Shape;4623;p33"/>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4" name="Google Shape;4624;p33"/>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5" name="Google Shape;4625;p33"/>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6" name="Google Shape;4626;p33"/>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7" name="Google Shape;4627;p33"/>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8" name="Google Shape;4628;p33"/>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29" name="Google Shape;4629;p33"/>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0" name="Google Shape;4630;p33"/>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1" name="Google Shape;4631;p33"/>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2" name="Google Shape;4632;p33"/>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3" name="Google Shape;4633;p33"/>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4" name="Google Shape;4634;p33"/>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5" name="Google Shape;4635;p33"/>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6" name="Google Shape;4636;p33"/>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7" name="Google Shape;4637;p33"/>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8" name="Google Shape;4638;p33"/>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39" name="Google Shape;4639;p33"/>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0" name="Google Shape;4640;p33"/>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1" name="Google Shape;4641;p33"/>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2" name="Google Shape;4642;p33"/>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3" name="Google Shape;4643;p33"/>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4" name="Google Shape;4644;p33"/>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5" name="Google Shape;4645;p33"/>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6" name="Google Shape;4646;p33"/>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7" name="Google Shape;4647;p33"/>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8" name="Google Shape;4648;p33"/>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49" name="Google Shape;4649;p33"/>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0" name="Google Shape;4650;p33"/>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1" name="Google Shape;4651;p33"/>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2" name="Google Shape;4652;p33"/>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3" name="Google Shape;4653;p33"/>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4" name="Google Shape;4654;p33"/>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5" name="Google Shape;4655;p33"/>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6" name="Google Shape;4656;p33"/>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7" name="Google Shape;4657;p33"/>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8" name="Google Shape;4658;p33"/>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59" name="Google Shape;4659;p33"/>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0" name="Google Shape;4660;p33"/>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1" name="Google Shape;4661;p33"/>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2" name="Google Shape;4662;p33"/>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3" name="Google Shape;4663;p33"/>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4" name="Google Shape;4664;p33"/>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5" name="Google Shape;4665;p33"/>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6" name="Google Shape;4666;p33"/>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7" name="Google Shape;4667;p33"/>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8" name="Google Shape;4668;p33"/>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69" name="Google Shape;4669;p33"/>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0" name="Google Shape;4670;p33"/>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1" name="Google Shape;4671;p33"/>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2" name="Google Shape;4672;p33"/>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3" name="Google Shape;4673;p33"/>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4" name="Google Shape;4674;p33"/>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5" name="Google Shape;4675;p33"/>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6" name="Google Shape;4676;p33"/>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7" name="Google Shape;4677;p33"/>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8" name="Google Shape;4678;p33"/>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79" name="Google Shape;4679;p33"/>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0" name="Google Shape;4680;p33"/>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1" name="Google Shape;4681;p33"/>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2" name="Google Shape;4682;p33"/>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3" name="Google Shape;4683;p33"/>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4" name="Google Shape;4684;p33"/>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5" name="Google Shape;4685;p33"/>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6" name="Google Shape;4686;p33"/>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7" name="Google Shape;4687;p33"/>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8" name="Google Shape;4688;p33"/>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89" name="Google Shape;4689;p33"/>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0" name="Google Shape;4690;p33"/>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1" name="Google Shape;4691;p33"/>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2" name="Google Shape;4692;p33"/>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3" name="Google Shape;4693;p33"/>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4" name="Google Shape;4694;p33"/>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5" name="Google Shape;4695;p33"/>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6" name="Google Shape;4696;p33"/>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7" name="Google Shape;4697;p33"/>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8" name="Google Shape;4698;p33"/>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699" name="Google Shape;4699;p33"/>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0" name="Google Shape;4700;p33"/>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1" name="Google Shape;4701;p33"/>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2" name="Google Shape;4702;p33"/>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3" name="Google Shape;4703;p33"/>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4" name="Google Shape;4704;p33"/>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5" name="Google Shape;4705;p33"/>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6" name="Google Shape;4706;p33"/>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7" name="Google Shape;4707;p33"/>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8" name="Google Shape;4708;p33"/>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09" name="Google Shape;4709;p33"/>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0" name="Google Shape;4710;p33"/>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1" name="Google Shape;4711;p33"/>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2" name="Google Shape;4712;p33"/>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3" name="Google Shape;4713;p33"/>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4" name="Google Shape;4714;p33"/>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5" name="Google Shape;4715;p33"/>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6" name="Google Shape;4716;p33"/>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7" name="Google Shape;4717;p33"/>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8" name="Google Shape;4718;p33"/>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19" name="Google Shape;4719;p33"/>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8AB4F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4720" name="Google Shape;4720;p33"/>
          <p:cNvSpPr/>
          <p:nvPr/>
        </p:nvSpPr>
        <p:spPr>
          <a:xfrm>
            <a:off x="2" y="3"/>
            <a:ext cx="9144000" cy="5143500"/>
          </a:xfrm>
          <a:prstGeom prst="rect">
            <a:avLst/>
          </a:prstGeom>
          <a:gradFill>
            <a:gsLst>
              <a:gs pos="0">
                <a:srgbClr val="FFFFFF">
                  <a:alpha val="0"/>
                </a:srgbClr>
              </a:gs>
              <a:gs pos="100000">
                <a:schemeClr val="accent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21" name="Google Shape;4721;p33"/>
          <p:cNvSpPr/>
          <p:nvPr/>
        </p:nvSpPr>
        <p:spPr>
          <a:xfrm>
            <a:off x="2" y="3"/>
            <a:ext cx="9144000" cy="5143500"/>
          </a:xfrm>
          <a:prstGeom prst="rect">
            <a:avLst/>
          </a:prstGeom>
          <a:gradFill>
            <a:gsLst>
              <a:gs pos="0">
                <a:srgbClr val="FFFFFF">
                  <a:alpha val="0"/>
                </a:srgbClr>
              </a:gs>
              <a:gs pos="100000">
                <a:schemeClr val="accent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d pattern fade">
  <p:cSld name="CUSTOM_8_1_1">
    <p:bg>
      <p:bgPr>
        <a:solidFill>
          <a:schemeClr val="accent2"/>
        </a:solidFill>
      </p:bgPr>
    </p:bg>
    <p:spTree>
      <p:nvGrpSpPr>
        <p:cNvPr id="4722" name="Shape 4722"/>
        <p:cNvGrpSpPr/>
        <p:nvPr/>
      </p:nvGrpSpPr>
      <p:grpSpPr>
        <a:xfrm>
          <a:off x="0" y="0"/>
          <a:ext cx="0" cy="0"/>
          <a:chOff x="0" y="0"/>
          <a:chExt cx="0" cy="0"/>
        </a:xfrm>
      </p:grpSpPr>
      <p:grpSp>
        <p:nvGrpSpPr>
          <p:cNvPr id="4723" name="Google Shape;4723;p34"/>
          <p:cNvGrpSpPr/>
          <p:nvPr/>
        </p:nvGrpSpPr>
        <p:grpSpPr>
          <a:xfrm>
            <a:off x="20" y="45"/>
            <a:ext cx="9136470" cy="5143715"/>
            <a:chOff x="241225" y="850375"/>
            <a:chExt cx="7130625" cy="4014450"/>
          </a:xfrm>
        </p:grpSpPr>
        <p:sp>
          <p:nvSpPr>
            <p:cNvPr id="4724" name="Google Shape;4724;p34"/>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25" name="Google Shape;4725;p34"/>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26" name="Google Shape;4726;p34"/>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27" name="Google Shape;4727;p34"/>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28" name="Google Shape;4728;p34"/>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29" name="Google Shape;4729;p34"/>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0" name="Google Shape;4730;p34"/>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1" name="Google Shape;4731;p34"/>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2" name="Google Shape;4732;p34"/>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3" name="Google Shape;4733;p34"/>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4" name="Google Shape;4734;p34"/>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5" name="Google Shape;4735;p34"/>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6" name="Google Shape;4736;p34"/>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7" name="Google Shape;4737;p34"/>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8" name="Google Shape;4738;p34"/>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39" name="Google Shape;4739;p34"/>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0" name="Google Shape;4740;p34"/>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1" name="Google Shape;4741;p34"/>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2" name="Google Shape;4742;p34"/>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3" name="Google Shape;4743;p34"/>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4" name="Google Shape;4744;p34"/>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5" name="Google Shape;4745;p34"/>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6" name="Google Shape;4746;p34"/>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7" name="Google Shape;4747;p34"/>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8" name="Google Shape;4748;p34"/>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49" name="Google Shape;4749;p34"/>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0" name="Google Shape;4750;p34"/>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1" name="Google Shape;4751;p34"/>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2" name="Google Shape;4752;p34"/>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3" name="Google Shape;4753;p34"/>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4" name="Google Shape;4754;p34"/>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5" name="Google Shape;4755;p34"/>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6" name="Google Shape;4756;p34"/>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7" name="Google Shape;4757;p34"/>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8" name="Google Shape;4758;p34"/>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59" name="Google Shape;4759;p34"/>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0" name="Google Shape;4760;p34"/>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1" name="Google Shape;4761;p34"/>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2" name="Google Shape;4762;p34"/>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3" name="Google Shape;4763;p34"/>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4" name="Google Shape;4764;p34"/>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5" name="Google Shape;4765;p34"/>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6" name="Google Shape;4766;p34"/>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7" name="Google Shape;4767;p34"/>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8" name="Google Shape;4768;p34"/>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69" name="Google Shape;4769;p34"/>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0" name="Google Shape;4770;p34"/>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1" name="Google Shape;4771;p34"/>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2" name="Google Shape;4772;p34"/>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3" name="Google Shape;4773;p34"/>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4" name="Google Shape;4774;p34"/>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5" name="Google Shape;4775;p34"/>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6" name="Google Shape;4776;p34"/>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7" name="Google Shape;4777;p34"/>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8" name="Google Shape;4778;p34"/>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79" name="Google Shape;4779;p34"/>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0" name="Google Shape;4780;p34"/>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1" name="Google Shape;4781;p34"/>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2" name="Google Shape;4782;p34"/>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3" name="Google Shape;4783;p34"/>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4" name="Google Shape;4784;p34"/>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5" name="Google Shape;4785;p34"/>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6" name="Google Shape;4786;p34"/>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7" name="Google Shape;4787;p34"/>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8" name="Google Shape;4788;p34"/>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89" name="Google Shape;4789;p34"/>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0" name="Google Shape;4790;p34"/>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1" name="Google Shape;4791;p34"/>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2" name="Google Shape;4792;p34"/>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3" name="Google Shape;4793;p34"/>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4" name="Google Shape;4794;p34"/>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5" name="Google Shape;4795;p34"/>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6" name="Google Shape;4796;p34"/>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7" name="Google Shape;4797;p34"/>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8" name="Google Shape;4798;p34"/>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799" name="Google Shape;4799;p34"/>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0" name="Google Shape;4800;p34"/>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1" name="Google Shape;4801;p34"/>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2" name="Google Shape;4802;p34"/>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3" name="Google Shape;4803;p34"/>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4" name="Google Shape;4804;p34"/>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5" name="Google Shape;4805;p34"/>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6" name="Google Shape;4806;p34"/>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7" name="Google Shape;4807;p34"/>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8" name="Google Shape;4808;p34"/>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09" name="Google Shape;4809;p34"/>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0" name="Google Shape;4810;p34"/>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1" name="Google Shape;4811;p34"/>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2" name="Google Shape;4812;p34"/>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3" name="Google Shape;4813;p34"/>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4" name="Google Shape;4814;p34"/>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5" name="Google Shape;4815;p34"/>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6" name="Google Shape;4816;p34"/>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7" name="Google Shape;4817;p34"/>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8" name="Google Shape;4818;p34"/>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19" name="Google Shape;4819;p34"/>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0" name="Google Shape;4820;p34"/>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1" name="Google Shape;4821;p34"/>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2" name="Google Shape;4822;p34"/>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3" name="Google Shape;4823;p34"/>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4" name="Google Shape;4824;p34"/>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5" name="Google Shape;4825;p34"/>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6" name="Google Shape;4826;p34"/>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7" name="Google Shape;4827;p34"/>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8" name="Google Shape;4828;p34"/>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29" name="Google Shape;4829;p34"/>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0" name="Google Shape;4830;p34"/>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1" name="Google Shape;4831;p34"/>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2" name="Google Shape;4832;p34"/>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3" name="Google Shape;4833;p34"/>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4" name="Google Shape;4834;p34"/>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5" name="Google Shape;4835;p34"/>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6" name="Google Shape;4836;p34"/>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7" name="Google Shape;4837;p34"/>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8" name="Google Shape;4838;p34"/>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39" name="Google Shape;4839;p34"/>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0" name="Google Shape;4840;p34"/>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1" name="Google Shape;4841;p34"/>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2" name="Google Shape;4842;p34"/>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3" name="Google Shape;4843;p34"/>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4" name="Google Shape;4844;p34"/>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5" name="Google Shape;4845;p34"/>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6" name="Google Shape;4846;p34"/>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7" name="Google Shape;4847;p34"/>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8" name="Google Shape;4848;p34"/>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49" name="Google Shape;4849;p34"/>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0" name="Google Shape;4850;p34"/>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1" name="Google Shape;4851;p34"/>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2" name="Google Shape;4852;p34"/>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3" name="Google Shape;4853;p34"/>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4" name="Google Shape;4854;p34"/>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5" name="Google Shape;4855;p34"/>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6" name="Google Shape;4856;p34"/>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7" name="Google Shape;4857;p34"/>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8" name="Google Shape;4858;p34"/>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59" name="Google Shape;4859;p34"/>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0" name="Google Shape;4860;p34"/>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1" name="Google Shape;4861;p34"/>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2" name="Google Shape;4862;p34"/>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3" name="Google Shape;4863;p34"/>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4" name="Google Shape;4864;p34"/>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5" name="Google Shape;4865;p34"/>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6" name="Google Shape;4866;p34"/>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7" name="Google Shape;4867;p34"/>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8" name="Google Shape;4868;p34"/>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69" name="Google Shape;4869;p34"/>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0" name="Google Shape;4870;p34"/>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1" name="Google Shape;4871;p34"/>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2" name="Google Shape;4872;p34"/>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3" name="Google Shape;4873;p34"/>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4" name="Google Shape;4874;p34"/>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5" name="Google Shape;4875;p34"/>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6" name="Google Shape;4876;p34"/>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7" name="Google Shape;4877;p34"/>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8" name="Google Shape;4878;p34"/>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79" name="Google Shape;4879;p34"/>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0" name="Google Shape;4880;p34"/>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1" name="Google Shape;4881;p34"/>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2" name="Google Shape;4882;p34"/>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3" name="Google Shape;4883;p34"/>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4" name="Google Shape;4884;p34"/>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5" name="Google Shape;4885;p34"/>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6" name="Google Shape;4886;p34"/>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7" name="Google Shape;4887;p34"/>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8" name="Google Shape;4888;p34"/>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89" name="Google Shape;4889;p34"/>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0" name="Google Shape;4890;p34"/>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1" name="Google Shape;4891;p34"/>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2" name="Google Shape;4892;p34"/>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3" name="Google Shape;4893;p34"/>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4" name="Google Shape;4894;p34"/>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5" name="Google Shape;4895;p34"/>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6" name="Google Shape;4896;p34"/>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7" name="Google Shape;4897;p34"/>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8" name="Google Shape;4898;p34"/>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899" name="Google Shape;4899;p34"/>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0" name="Google Shape;4900;p34"/>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1" name="Google Shape;4901;p34"/>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2" name="Google Shape;4902;p34"/>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3" name="Google Shape;4903;p34"/>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4" name="Google Shape;4904;p34"/>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5" name="Google Shape;4905;p34"/>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6" name="Google Shape;4906;p34"/>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7" name="Google Shape;4907;p34"/>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8" name="Google Shape;4908;p34"/>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09" name="Google Shape;4909;p34"/>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0" name="Google Shape;4910;p34"/>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1" name="Google Shape;4911;p34"/>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2" name="Google Shape;4912;p34"/>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3" name="Google Shape;4913;p34"/>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4" name="Google Shape;4914;p34"/>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5" name="Google Shape;4915;p34"/>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6" name="Google Shape;4916;p34"/>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7" name="Google Shape;4917;p34"/>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8" name="Google Shape;4918;p34"/>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19" name="Google Shape;4919;p34"/>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0" name="Google Shape;4920;p34"/>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1" name="Google Shape;4921;p34"/>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2" name="Google Shape;4922;p34"/>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3" name="Google Shape;4923;p34"/>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4" name="Google Shape;4924;p34"/>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5" name="Google Shape;4925;p34"/>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6" name="Google Shape;4926;p34"/>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7" name="Google Shape;4927;p34"/>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8" name="Google Shape;4928;p34"/>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29" name="Google Shape;4929;p34"/>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0" name="Google Shape;4930;p34"/>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1" name="Google Shape;4931;p34"/>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2" name="Google Shape;4932;p34"/>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3" name="Google Shape;4933;p34"/>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4" name="Google Shape;4934;p34"/>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5" name="Google Shape;4935;p34"/>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6" name="Google Shape;4936;p34"/>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7" name="Google Shape;4937;p34"/>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8" name="Google Shape;4938;p34"/>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39" name="Google Shape;4939;p34"/>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0" name="Google Shape;4940;p34"/>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1" name="Google Shape;4941;p34"/>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2" name="Google Shape;4942;p34"/>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3" name="Google Shape;4943;p34"/>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4" name="Google Shape;4944;p34"/>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5" name="Google Shape;4945;p34"/>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6" name="Google Shape;4946;p34"/>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7" name="Google Shape;4947;p34"/>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8" name="Google Shape;4948;p34"/>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49" name="Google Shape;4949;p34"/>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0" name="Google Shape;4950;p34"/>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1" name="Google Shape;4951;p34"/>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2" name="Google Shape;4952;p34"/>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3" name="Google Shape;4953;p34"/>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4" name="Google Shape;4954;p34"/>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5" name="Google Shape;4955;p34"/>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6" name="Google Shape;4956;p34"/>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7" name="Google Shape;4957;p34"/>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8" name="Google Shape;4958;p34"/>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59" name="Google Shape;4959;p34"/>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0" name="Google Shape;4960;p34"/>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1" name="Google Shape;4961;p34"/>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2" name="Google Shape;4962;p34"/>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3" name="Google Shape;4963;p34"/>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4" name="Google Shape;4964;p34"/>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5" name="Google Shape;4965;p34"/>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6" name="Google Shape;4966;p34"/>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7" name="Google Shape;4967;p34"/>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8" name="Google Shape;4968;p34"/>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69" name="Google Shape;4969;p34"/>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0" name="Google Shape;4970;p34"/>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1" name="Google Shape;4971;p34"/>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2" name="Google Shape;4972;p34"/>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3" name="Google Shape;4973;p34"/>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4" name="Google Shape;4974;p34"/>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5" name="Google Shape;4975;p34"/>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6" name="Google Shape;4976;p34"/>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7" name="Google Shape;4977;p34"/>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8" name="Google Shape;4978;p34"/>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79" name="Google Shape;4979;p34"/>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0" name="Google Shape;4980;p34"/>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1" name="Google Shape;4981;p34"/>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2" name="Google Shape;4982;p34"/>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3" name="Google Shape;4983;p34"/>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4" name="Google Shape;4984;p34"/>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5" name="Google Shape;4985;p34"/>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6" name="Google Shape;4986;p34"/>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7" name="Google Shape;4987;p34"/>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8" name="Google Shape;4988;p34"/>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89" name="Google Shape;4989;p34"/>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0" name="Google Shape;4990;p34"/>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1" name="Google Shape;4991;p34"/>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2" name="Google Shape;4992;p34"/>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3" name="Google Shape;4993;p34"/>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4" name="Google Shape;4994;p34"/>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5" name="Google Shape;4995;p34"/>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6" name="Google Shape;4996;p34"/>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7" name="Google Shape;4997;p34"/>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8" name="Google Shape;4998;p34"/>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4999" name="Google Shape;4999;p34"/>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0" name="Google Shape;5000;p34"/>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1" name="Google Shape;5001;p34"/>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2" name="Google Shape;5002;p34"/>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3" name="Google Shape;5003;p34"/>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4" name="Google Shape;5004;p34"/>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5" name="Google Shape;5005;p34"/>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6" name="Google Shape;5006;p34"/>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7" name="Google Shape;5007;p34"/>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8" name="Google Shape;5008;p34"/>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09" name="Google Shape;5009;p34"/>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0" name="Google Shape;5010;p34"/>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1" name="Google Shape;5011;p34"/>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2" name="Google Shape;5012;p34"/>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3" name="Google Shape;5013;p34"/>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4" name="Google Shape;5014;p34"/>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5" name="Google Shape;5015;p34"/>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6" name="Google Shape;5016;p34"/>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7" name="Google Shape;5017;p34"/>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8" name="Google Shape;5018;p34"/>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19" name="Google Shape;5019;p34"/>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0" name="Google Shape;5020;p34"/>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1" name="Google Shape;5021;p34"/>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2" name="Google Shape;5022;p34"/>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3" name="Google Shape;5023;p34"/>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4" name="Google Shape;5024;p34"/>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5" name="Google Shape;5025;p34"/>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6" name="Google Shape;5026;p34"/>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7" name="Google Shape;5027;p34"/>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8" name="Google Shape;5028;p34"/>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29" name="Google Shape;5029;p34"/>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0" name="Google Shape;5030;p34"/>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1" name="Google Shape;5031;p34"/>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2" name="Google Shape;5032;p34"/>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3" name="Google Shape;5033;p34"/>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4" name="Google Shape;5034;p34"/>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5" name="Google Shape;5035;p34"/>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6" name="Google Shape;5036;p34"/>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7" name="Google Shape;5037;p34"/>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8" name="Google Shape;5038;p34"/>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39" name="Google Shape;5039;p34"/>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0" name="Google Shape;5040;p34"/>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1" name="Google Shape;5041;p34"/>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2" name="Google Shape;5042;p34"/>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3" name="Google Shape;5043;p34"/>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4" name="Google Shape;5044;p34"/>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5" name="Google Shape;5045;p34"/>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6" name="Google Shape;5046;p34"/>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7" name="Google Shape;5047;p34"/>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8" name="Google Shape;5048;p34"/>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49" name="Google Shape;5049;p34"/>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0" name="Google Shape;5050;p34"/>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1" name="Google Shape;5051;p34"/>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2" name="Google Shape;5052;p34"/>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3" name="Google Shape;5053;p34"/>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4" name="Google Shape;5054;p34"/>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5" name="Google Shape;5055;p34"/>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6" name="Google Shape;5056;p34"/>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7" name="Google Shape;5057;p34"/>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8" name="Google Shape;5058;p34"/>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59" name="Google Shape;5059;p34"/>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0" name="Google Shape;5060;p34"/>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1" name="Google Shape;5061;p34"/>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2" name="Google Shape;5062;p34"/>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3" name="Google Shape;5063;p34"/>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4" name="Google Shape;5064;p34"/>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5" name="Google Shape;5065;p34"/>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6" name="Google Shape;5066;p34"/>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7" name="Google Shape;5067;p34"/>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8" name="Google Shape;5068;p34"/>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69" name="Google Shape;5069;p34"/>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0" name="Google Shape;5070;p34"/>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1" name="Google Shape;5071;p34"/>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2" name="Google Shape;5072;p34"/>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3" name="Google Shape;5073;p34"/>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4" name="Google Shape;5074;p34"/>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5" name="Google Shape;5075;p34"/>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6" name="Google Shape;5076;p34"/>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7" name="Google Shape;5077;p34"/>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8" name="Google Shape;5078;p34"/>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79" name="Google Shape;5079;p34"/>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0" name="Google Shape;5080;p34"/>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1" name="Google Shape;5081;p34"/>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2" name="Google Shape;5082;p34"/>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3" name="Google Shape;5083;p34"/>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4" name="Google Shape;5084;p34"/>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5" name="Google Shape;5085;p34"/>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6" name="Google Shape;5086;p34"/>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7" name="Google Shape;5087;p34"/>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8" name="Google Shape;5088;p34"/>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89" name="Google Shape;5089;p34"/>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0" name="Google Shape;5090;p34"/>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1" name="Google Shape;5091;p34"/>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2" name="Google Shape;5092;p34"/>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3" name="Google Shape;5093;p34"/>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4" name="Google Shape;5094;p34"/>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5" name="Google Shape;5095;p34"/>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6" name="Google Shape;5096;p34"/>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7" name="Google Shape;5097;p34"/>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8" name="Google Shape;5098;p34"/>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099" name="Google Shape;5099;p34"/>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0" name="Google Shape;5100;p34"/>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1" name="Google Shape;5101;p34"/>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2" name="Google Shape;5102;p34"/>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3" name="Google Shape;5103;p34"/>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4" name="Google Shape;5104;p34"/>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5" name="Google Shape;5105;p34"/>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6" name="Google Shape;5106;p34"/>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7" name="Google Shape;5107;p34"/>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8" name="Google Shape;5108;p34"/>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09" name="Google Shape;5109;p34"/>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0" name="Google Shape;5110;p34"/>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1" name="Google Shape;5111;p34"/>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2" name="Google Shape;5112;p34"/>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3" name="Google Shape;5113;p34"/>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4" name="Google Shape;5114;p34"/>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5" name="Google Shape;5115;p34"/>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6" name="Google Shape;5116;p34"/>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7" name="Google Shape;5117;p34"/>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8" name="Google Shape;5118;p34"/>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19" name="Google Shape;5119;p34"/>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0" name="Google Shape;5120;p34"/>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1" name="Google Shape;5121;p34"/>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2" name="Google Shape;5122;p34"/>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3" name="Google Shape;5123;p34"/>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4" name="Google Shape;5124;p34"/>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5" name="Google Shape;5125;p34"/>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6" name="Google Shape;5126;p34"/>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7" name="Google Shape;5127;p34"/>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8" name="Google Shape;5128;p34"/>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29" name="Google Shape;5129;p34"/>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0" name="Google Shape;5130;p34"/>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1" name="Google Shape;5131;p34"/>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2" name="Google Shape;5132;p34"/>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3" name="Google Shape;5133;p34"/>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4" name="Google Shape;5134;p34"/>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5" name="Google Shape;5135;p34"/>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6" name="Google Shape;5136;p34"/>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7" name="Google Shape;5137;p34"/>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8" name="Google Shape;5138;p34"/>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39" name="Google Shape;5139;p34"/>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0" name="Google Shape;5140;p34"/>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1" name="Google Shape;5141;p34"/>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2" name="Google Shape;5142;p34"/>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3" name="Google Shape;5143;p34"/>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4" name="Google Shape;5144;p34"/>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5" name="Google Shape;5145;p34"/>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6" name="Google Shape;5146;p34"/>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7" name="Google Shape;5147;p34"/>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8" name="Google Shape;5148;p34"/>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49" name="Google Shape;5149;p34"/>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0" name="Google Shape;5150;p34"/>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1" name="Google Shape;5151;p34"/>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2" name="Google Shape;5152;p34"/>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3" name="Google Shape;5153;p34"/>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4" name="Google Shape;5154;p34"/>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5" name="Google Shape;5155;p34"/>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6" name="Google Shape;5156;p34"/>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7" name="Google Shape;5157;p34"/>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8" name="Google Shape;5158;p34"/>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59" name="Google Shape;5159;p34"/>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0" name="Google Shape;5160;p34"/>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1" name="Google Shape;5161;p34"/>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2" name="Google Shape;5162;p34"/>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3" name="Google Shape;5163;p34"/>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4" name="Google Shape;5164;p34"/>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5" name="Google Shape;5165;p34"/>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6" name="Google Shape;5166;p34"/>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7" name="Google Shape;5167;p34"/>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8" name="Google Shape;5168;p34"/>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69" name="Google Shape;5169;p34"/>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0" name="Google Shape;5170;p34"/>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1" name="Google Shape;5171;p34"/>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2" name="Google Shape;5172;p34"/>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3" name="Google Shape;5173;p34"/>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4" name="Google Shape;5174;p34"/>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5" name="Google Shape;5175;p34"/>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6" name="Google Shape;5176;p34"/>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7" name="Google Shape;5177;p34"/>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8" name="Google Shape;5178;p34"/>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79" name="Google Shape;5179;p34"/>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0" name="Google Shape;5180;p34"/>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1" name="Google Shape;5181;p34"/>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2" name="Google Shape;5182;p34"/>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3" name="Google Shape;5183;p34"/>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4" name="Google Shape;5184;p34"/>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5" name="Google Shape;5185;p34"/>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6" name="Google Shape;5186;p34"/>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7" name="Google Shape;5187;p34"/>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8" name="Google Shape;5188;p34"/>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89" name="Google Shape;5189;p34"/>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0" name="Google Shape;5190;p34"/>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1" name="Google Shape;5191;p34"/>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2" name="Google Shape;5192;p34"/>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3" name="Google Shape;5193;p34"/>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4" name="Google Shape;5194;p34"/>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5" name="Google Shape;5195;p34"/>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6" name="Google Shape;5196;p34"/>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7" name="Google Shape;5197;p34"/>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8" name="Google Shape;5198;p34"/>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199" name="Google Shape;5199;p34"/>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0" name="Google Shape;5200;p34"/>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1" name="Google Shape;5201;p34"/>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2" name="Google Shape;5202;p34"/>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3" name="Google Shape;5203;p34"/>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4" name="Google Shape;5204;p34"/>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5" name="Google Shape;5205;p34"/>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6" name="Google Shape;5206;p34"/>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7" name="Google Shape;5207;p34"/>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8" name="Google Shape;5208;p34"/>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09" name="Google Shape;5209;p34"/>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0" name="Google Shape;5210;p34"/>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1" name="Google Shape;5211;p34"/>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2" name="Google Shape;5212;p34"/>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3" name="Google Shape;5213;p34"/>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4" name="Google Shape;5214;p34"/>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5" name="Google Shape;5215;p34"/>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6" name="Google Shape;5216;p34"/>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7" name="Google Shape;5217;p34"/>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8" name="Google Shape;5218;p34"/>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19" name="Google Shape;5219;p34"/>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0" name="Google Shape;5220;p34"/>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1" name="Google Shape;5221;p34"/>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2" name="Google Shape;5222;p34"/>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3" name="Google Shape;5223;p34"/>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4" name="Google Shape;5224;p34"/>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5" name="Google Shape;5225;p34"/>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6" name="Google Shape;5226;p34"/>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7" name="Google Shape;5227;p34"/>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8" name="Google Shape;5228;p34"/>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29" name="Google Shape;5229;p34"/>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0" name="Google Shape;5230;p34"/>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1" name="Google Shape;5231;p34"/>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2" name="Google Shape;5232;p34"/>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3" name="Google Shape;5233;p34"/>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4" name="Google Shape;5234;p34"/>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5" name="Google Shape;5235;p34"/>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6" name="Google Shape;5236;p34"/>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7" name="Google Shape;5237;p34"/>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8" name="Google Shape;5238;p34"/>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39" name="Google Shape;5239;p34"/>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0" name="Google Shape;5240;p34"/>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1" name="Google Shape;5241;p34"/>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2" name="Google Shape;5242;p34"/>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3" name="Google Shape;5243;p34"/>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4" name="Google Shape;5244;p34"/>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5" name="Google Shape;5245;p34"/>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6" name="Google Shape;5246;p34"/>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7" name="Google Shape;5247;p34"/>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8" name="Google Shape;5248;p34"/>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49" name="Google Shape;5249;p34"/>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0" name="Google Shape;5250;p34"/>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1" name="Google Shape;5251;p34"/>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2" name="Google Shape;5252;p34"/>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3" name="Google Shape;5253;p34"/>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4" name="Google Shape;5254;p34"/>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5" name="Google Shape;5255;p34"/>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6" name="Google Shape;5256;p34"/>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7" name="Google Shape;5257;p34"/>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8" name="Google Shape;5258;p34"/>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59" name="Google Shape;5259;p34"/>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0" name="Google Shape;5260;p34"/>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1" name="Google Shape;5261;p34"/>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2" name="Google Shape;5262;p34"/>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3" name="Google Shape;5263;p34"/>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4" name="Google Shape;5264;p34"/>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5" name="Google Shape;5265;p34"/>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6" name="Google Shape;5266;p34"/>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7" name="Google Shape;5267;p34"/>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8" name="Google Shape;5268;p34"/>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69" name="Google Shape;5269;p34"/>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0" name="Google Shape;5270;p34"/>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1" name="Google Shape;5271;p34"/>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2" name="Google Shape;5272;p34"/>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3" name="Google Shape;5273;p34"/>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4" name="Google Shape;5274;p34"/>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5" name="Google Shape;5275;p34"/>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6" name="Google Shape;5276;p34"/>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7" name="Google Shape;5277;p34"/>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8" name="Google Shape;5278;p34"/>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79" name="Google Shape;5279;p34"/>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0" name="Google Shape;5280;p34"/>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1" name="Google Shape;5281;p34"/>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2" name="Google Shape;5282;p34"/>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3" name="Google Shape;5283;p34"/>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4" name="Google Shape;5284;p34"/>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5" name="Google Shape;5285;p34"/>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6" name="Google Shape;5286;p34"/>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7" name="Google Shape;5287;p34"/>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8" name="Google Shape;5288;p34"/>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89" name="Google Shape;5289;p34"/>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0" name="Google Shape;5290;p34"/>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1" name="Google Shape;5291;p34"/>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2" name="Google Shape;5292;p34"/>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3" name="Google Shape;5293;p34"/>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4" name="Google Shape;5294;p34"/>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5" name="Google Shape;5295;p34"/>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6" name="Google Shape;5296;p34"/>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7" name="Google Shape;5297;p34"/>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8" name="Google Shape;5298;p34"/>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299" name="Google Shape;5299;p34"/>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0" name="Google Shape;5300;p34"/>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1" name="Google Shape;5301;p34"/>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2" name="Google Shape;5302;p34"/>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3" name="Google Shape;5303;p34"/>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4" name="Google Shape;5304;p34"/>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5" name="Google Shape;5305;p34"/>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6" name="Google Shape;5306;p34"/>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7" name="Google Shape;5307;p34"/>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8" name="Google Shape;5308;p34"/>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09" name="Google Shape;5309;p34"/>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0" name="Google Shape;5310;p34"/>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1" name="Google Shape;5311;p34"/>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2" name="Google Shape;5312;p34"/>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3" name="Google Shape;5313;p34"/>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4" name="Google Shape;5314;p34"/>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5" name="Google Shape;5315;p34"/>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6" name="Google Shape;5316;p34"/>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7" name="Google Shape;5317;p34"/>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8" name="Google Shape;5318;p34"/>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19" name="Google Shape;5319;p34"/>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0" name="Google Shape;5320;p34"/>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1" name="Google Shape;5321;p34"/>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2" name="Google Shape;5322;p34"/>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3" name="Google Shape;5323;p34"/>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4" name="Google Shape;5324;p34"/>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5" name="Google Shape;5325;p34"/>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6" name="Google Shape;5326;p34"/>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7" name="Google Shape;5327;p34"/>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8" name="Google Shape;5328;p34"/>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29" name="Google Shape;5329;p34"/>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0" name="Google Shape;5330;p34"/>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1" name="Google Shape;5331;p34"/>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2" name="Google Shape;5332;p34"/>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3" name="Google Shape;5333;p34"/>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4" name="Google Shape;5334;p34"/>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5" name="Google Shape;5335;p34"/>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6" name="Google Shape;5336;p34"/>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7" name="Google Shape;5337;p34"/>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8" name="Google Shape;5338;p34"/>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39" name="Google Shape;5339;p34"/>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0" name="Google Shape;5340;p34"/>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1" name="Google Shape;5341;p34"/>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2" name="Google Shape;5342;p34"/>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3" name="Google Shape;5343;p34"/>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4" name="Google Shape;5344;p34"/>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5" name="Google Shape;5345;p34"/>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6" name="Google Shape;5346;p34"/>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7" name="Google Shape;5347;p34"/>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8" name="Google Shape;5348;p34"/>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49" name="Google Shape;5349;p34"/>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0" name="Google Shape;5350;p34"/>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1" name="Google Shape;5351;p34"/>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2" name="Google Shape;5352;p34"/>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3" name="Google Shape;5353;p34"/>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4" name="Google Shape;5354;p34"/>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5" name="Google Shape;5355;p34"/>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6" name="Google Shape;5356;p34"/>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7" name="Google Shape;5357;p34"/>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8" name="Google Shape;5358;p34"/>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59" name="Google Shape;5359;p34"/>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0" name="Google Shape;5360;p34"/>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1" name="Google Shape;5361;p34"/>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2" name="Google Shape;5362;p34"/>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3" name="Google Shape;5363;p34"/>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4" name="Google Shape;5364;p34"/>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5" name="Google Shape;5365;p34"/>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6" name="Google Shape;5366;p34"/>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7" name="Google Shape;5367;p34"/>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8" name="Google Shape;5368;p34"/>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69" name="Google Shape;5369;p34"/>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0" name="Google Shape;5370;p34"/>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1" name="Google Shape;5371;p34"/>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2" name="Google Shape;5372;p34"/>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3" name="Google Shape;5373;p34"/>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4" name="Google Shape;5374;p34"/>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5" name="Google Shape;5375;p34"/>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6" name="Google Shape;5376;p34"/>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7" name="Google Shape;5377;p34"/>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8" name="Google Shape;5378;p34"/>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79" name="Google Shape;5379;p34"/>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0" name="Google Shape;5380;p34"/>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1" name="Google Shape;5381;p34"/>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2" name="Google Shape;5382;p34"/>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3" name="Google Shape;5383;p34"/>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4" name="Google Shape;5384;p34"/>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5" name="Google Shape;5385;p34"/>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6" name="Google Shape;5386;p34"/>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7" name="Google Shape;5387;p34"/>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8" name="Google Shape;5388;p34"/>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89" name="Google Shape;5389;p34"/>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0" name="Google Shape;5390;p34"/>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1" name="Google Shape;5391;p34"/>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2" name="Google Shape;5392;p34"/>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3" name="Google Shape;5393;p34"/>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4" name="Google Shape;5394;p34"/>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5" name="Google Shape;5395;p34"/>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6" name="Google Shape;5396;p34"/>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7" name="Google Shape;5397;p34"/>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8" name="Google Shape;5398;p34"/>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399" name="Google Shape;5399;p34"/>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0" name="Google Shape;5400;p34"/>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1" name="Google Shape;5401;p34"/>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2" name="Google Shape;5402;p34"/>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3" name="Google Shape;5403;p34"/>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4" name="Google Shape;5404;p34"/>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5" name="Google Shape;5405;p34"/>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6" name="Google Shape;5406;p34"/>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7" name="Google Shape;5407;p34"/>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8" name="Google Shape;5408;p34"/>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09" name="Google Shape;5409;p34"/>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0" name="Google Shape;5410;p34"/>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1" name="Google Shape;5411;p34"/>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2" name="Google Shape;5412;p34"/>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3" name="Google Shape;5413;p34"/>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4" name="Google Shape;5414;p34"/>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5" name="Google Shape;5415;p34"/>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6" name="Google Shape;5416;p34"/>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7" name="Google Shape;5417;p34"/>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8" name="Google Shape;5418;p34"/>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19" name="Google Shape;5419;p34"/>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0" name="Google Shape;5420;p34"/>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1" name="Google Shape;5421;p34"/>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2" name="Google Shape;5422;p34"/>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3" name="Google Shape;5423;p34"/>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4" name="Google Shape;5424;p34"/>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5" name="Google Shape;5425;p34"/>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6" name="Google Shape;5426;p34"/>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7" name="Google Shape;5427;p34"/>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8" name="Google Shape;5428;p34"/>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29" name="Google Shape;5429;p34"/>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0" name="Google Shape;5430;p34"/>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1" name="Google Shape;5431;p34"/>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2" name="Google Shape;5432;p34"/>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3" name="Google Shape;5433;p34"/>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4" name="Google Shape;5434;p34"/>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5" name="Google Shape;5435;p34"/>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6" name="Google Shape;5436;p34"/>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7" name="Google Shape;5437;p34"/>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8" name="Google Shape;5438;p34"/>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39" name="Google Shape;5439;p34"/>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0" name="Google Shape;5440;p34"/>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1" name="Google Shape;5441;p34"/>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2" name="Google Shape;5442;p34"/>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3" name="Google Shape;5443;p34"/>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4" name="Google Shape;5444;p34"/>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5" name="Google Shape;5445;p34"/>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6" name="Google Shape;5446;p34"/>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7" name="Google Shape;5447;p34"/>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8" name="Google Shape;5448;p34"/>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49" name="Google Shape;5449;p34"/>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0" name="Google Shape;5450;p34"/>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1" name="Google Shape;5451;p34"/>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2" name="Google Shape;5452;p34"/>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3" name="Google Shape;5453;p34"/>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4" name="Google Shape;5454;p34"/>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5" name="Google Shape;5455;p34"/>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6" name="Google Shape;5456;p34"/>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7" name="Google Shape;5457;p34"/>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8" name="Google Shape;5458;p34"/>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59" name="Google Shape;5459;p34"/>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0" name="Google Shape;5460;p34"/>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1" name="Google Shape;5461;p34"/>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2" name="Google Shape;5462;p34"/>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3" name="Google Shape;5463;p34"/>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4" name="Google Shape;5464;p34"/>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5" name="Google Shape;5465;p34"/>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6" name="Google Shape;5466;p34"/>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7" name="Google Shape;5467;p34"/>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8" name="Google Shape;5468;p34"/>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69" name="Google Shape;5469;p34"/>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0" name="Google Shape;5470;p34"/>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1" name="Google Shape;5471;p34"/>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2" name="Google Shape;5472;p34"/>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3" name="Google Shape;5473;p34"/>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4" name="Google Shape;5474;p34"/>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5" name="Google Shape;5475;p34"/>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6" name="Google Shape;5476;p34"/>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7" name="Google Shape;5477;p34"/>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8" name="Google Shape;5478;p34"/>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79" name="Google Shape;5479;p34"/>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0" name="Google Shape;5480;p34"/>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1" name="Google Shape;5481;p34"/>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2" name="Google Shape;5482;p34"/>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3" name="Google Shape;5483;p34"/>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4" name="Google Shape;5484;p34"/>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5" name="Google Shape;5485;p34"/>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6" name="Google Shape;5486;p34"/>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7" name="Google Shape;5487;p34"/>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8" name="Google Shape;5488;p34"/>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89" name="Google Shape;5489;p34"/>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0" name="Google Shape;5490;p34"/>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1" name="Google Shape;5491;p34"/>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2" name="Google Shape;5492;p34"/>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3" name="Google Shape;5493;p34"/>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4" name="Google Shape;5494;p34"/>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5" name="Google Shape;5495;p34"/>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6" name="Google Shape;5496;p34"/>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7" name="Google Shape;5497;p34"/>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8" name="Google Shape;5498;p34"/>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499" name="Google Shape;5499;p34"/>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0" name="Google Shape;5500;p34"/>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1" name="Google Shape;5501;p34"/>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2" name="Google Shape;5502;p34"/>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3" name="Google Shape;5503;p34"/>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4" name="Google Shape;5504;p34"/>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5" name="Google Shape;5505;p34"/>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6" name="Google Shape;5506;p34"/>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7" name="Google Shape;5507;p34"/>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8" name="Google Shape;5508;p34"/>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09" name="Google Shape;5509;p34"/>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0" name="Google Shape;5510;p34"/>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1" name="Google Shape;5511;p34"/>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2" name="Google Shape;5512;p34"/>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3" name="Google Shape;5513;p34"/>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4" name="Google Shape;5514;p34"/>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5" name="Google Shape;5515;p34"/>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6" name="Google Shape;5516;p34"/>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7" name="Google Shape;5517;p34"/>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8" name="Google Shape;5518;p34"/>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19" name="Google Shape;5519;p34"/>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0" name="Google Shape;5520;p34"/>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1" name="Google Shape;5521;p34"/>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2" name="Google Shape;5522;p34"/>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3" name="Google Shape;5523;p34"/>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4" name="Google Shape;5524;p34"/>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5" name="Google Shape;5525;p34"/>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6" name="Google Shape;5526;p34"/>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7" name="Google Shape;5527;p34"/>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8" name="Google Shape;5528;p34"/>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29" name="Google Shape;5529;p34"/>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0" name="Google Shape;5530;p34"/>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1" name="Google Shape;5531;p34"/>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2" name="Google Shape;5532;p34"/>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3" name="Google Shape;5533;p34"/>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4" name="Google Shape;5534;p34"/>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5" name="Google Shape;5535;p34"/>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6" name="Google Shape;5536;p34"/>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7" name="Google Shape;5537;p34"/>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8" name="Google Shape;5538;p34"/>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39" name="Google Shape;5539;p34"/>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0" name="Google Shape;5540;p34"/>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1" name="Google Shape;5541;p34"/>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2" name="Google Shape;5542;p34"/>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3" name="Google Shape;5543;p34"/>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4" name="Google Shape;5544;p34"/>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5" name="Google Shape;5545;p34"/>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6" name="Google Shape;5546;p34"/>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7" name="Google Shape;5547;p34"/>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8" name="Google Shape;5548;p34"/>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49" name="Google Shape;5549;p34"/>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0" name="Google Shape;5550;p34"/>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1" name="Google Shape;5551;p34"/>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2" name="Google Shape;5552;p34"/>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3" name="Google Shape;5553;p34"/>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4" name="Google Shape;5554;p34"/>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5" name="Google Shape;5555;p34"/>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6" name="Google Shape;5556;p34"/>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7" name="Google Shape;5557;p34"/>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8" name="Google Shape;5558;p34"/>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59" name="Google Shape;5559;p34"/>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0" name="Google Shape;5560;p34"/>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1" name="Google Shape;5561;p34"/>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2" name="Google Shape;5562;p34"/>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3" name="Google Shape;5563;p34"/>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4" name="Google Shape;5564;p34"/>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5" name="Google Shape;5565;p34"/>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6" name="Google Shape;5566;p34"/>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7" name="Google Shape;5567;p34"/>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8" name="Google Shape;5568;p34"/>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69" name="Google Shape;5569;p34"/>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0" name="Google Shape;5570;p34"/>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1" name="Google Shape;5571;p34"/>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2" name="Google Shape;5572;p34"/>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3" name="Google Shape;5573;p34"/>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4" name="Google Shape;5574;p34"/>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5" name="Google Shape;5575;p34"/>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6" name="Google Shape;5576;p34"/>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7" name="Google Shape;5577;p34"/>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8" name="Google Shape;5578;p34"/>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79" name="Google Shape;5579;p34"/>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0" name="Google Shape;5580;p34"/>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1" name="Google Shape;5581;p34"/>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2" name="Google Shape;5582;p34"/>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3" name="Google Shape;5583;p34"/>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4" name="Google Shape;5584;p34"/>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5" name="Google Shape;5585;p34"/>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6" name="Google Shape;5586;p34"/>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7" name="Google Shape;5587;p34"/>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8" name="Google Shape;5588;p34"/>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89" name="Google Shape;5589;p34"/>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0" name="Google Shape;5590;p34"/>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1" name="Google Shape;5591;p34"/>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2" name="Google Shape;5592;p34"/>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3" name="Google Shape;5593;p34"/>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4" name="Google Shape;5594;p34"/>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5" name="Google Shape;5595;p34"/>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6" name="Google Shape;5596;p34"/>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7" name="Google Shape;5597;p34"/>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8" name="Google Shape;5598;p34"/>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599" name="Google Shape;5599;p34"/>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0" name="Google Shape;5600;p34"/>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1" name="Google Shape;5601;p34"/>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2" name="Google Shape;5602;p34"/>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3" name="Google Shape;5603;p34"/>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4" name="Google Shape;5604;p34"/>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5" name="Google Shape;5605;p34"/>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6" name="Google Shape;5606;p34"/>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7" name="Google Shape;5607;p34"/>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8" name="Google Shape;5608;p34"/>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09" name="Google Shape;5609;p34"/>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0" name="Google Shape;5610;p34"/>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1" name="Google Shape;5611;p34"/>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2" name="Google Shape;5612;p34"/>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3" name="Google Shape;5613;p34"/>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4" name="Google Shape;5614;p34"/>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5" name="Google Shape;5615;p34"/>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6" name="Google Shape;5616;p34"/>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7" name="Google Shape;5617;p34"/>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8" name="Google Shape;5618;p34"/>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19" name="Google Shape;5619;p34"/>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0" name="Google Shape;5620;p34"/>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1" name="Google Shape;5621;p34"/>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2" name="Google Shape;5622;p34"/>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3" name="Google Shape;5623;p34"/>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4" name="Google Shape;5624;p34"/>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5" name="Google Shape;5625;p34"/>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6" name="Google Shape;5626;p34"/>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7" name="Google Shape;5627;p34"/>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8" name="Google Shape;5628;p34"/>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29" name="Google Shape;5629;p34"/>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0" name="Google Shape;5630;p34"/>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1" name="Google Shape;5631;p34"/>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2" name="Google Shape;5632;p34"/>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3" name="Google Shape;5633;p34"/>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4" name="Google Shape;5634;p34"/>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5" name="Google Shape;5635;p34"/>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6" name="Google Shape;5636;p34"/>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7" name="Google Shape;5637;p34"/>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8" name="Google Shape;5638;p34"/>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39" name="Google Shape;5639;p34"/>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0" name="Google Shape;5640;p34"/>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1" name="Google Shape;5641;p34"/>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2" name="Google Shape;5642;p34"/>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3" name="Google Shape;5643;p34"/>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4" name="Google Shape;5644;p34"/>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5" name="Google Shape;5645;p34"/>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6" name="Google Shape;5646;p34"/>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7" name="Google Shape;5647;p34"/>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8" name="Google Shape;5648;p34"/>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49" name="Google Shape;5649;p34"/>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0" name="Google Shape;5650;p34"/>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1" name="Google Shape;5651;p34"/>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2" name="Google Shape;5652;p34"/>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3" name="Google Shape;5653;p34"/>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4" name="Google Shape;5654;p34"/>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5" name="Google Shape;5655;p34"/>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6" name="Google Shape;5656;p34"/>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7" name="Google Shape;5657;p34"/>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8" name="Google Shape;5658;p34"/>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59" name="Google Shape;5659;p34"/>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0" name="Google Shape;5660;p34"/>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1" name="Google Shape;5661;p34"/>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2" name="Google Shape;5662;p34"/>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3" name="Google Shape;5663;p34"/>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4" name="Google Shape;5664;p34"/>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5" name="Google Shape;5665;p34"/>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6" name="Google Shape;5666;p34"/>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7" name="Google Shape;5667;p34"/>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8" name="Google Shape;5668;p34"/>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69" name="Google Shape;5669;p34"/>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0" name="Google Shape;5670;p34"/>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1" name="Google Shape;5671;p34"/>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2" name="Google Shape;5672;p34"/>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3" name="Google Shape;5673;p34"/>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4" name="Google Shape;5674;p34"/>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5" name="Google Shape;5675;p34"/>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6" name="Google Shape;5676;p34"/>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7" name="Google Shape;5677;p34"/>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8" name="Google Shape;5678;p34"/>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79" name="Google Shape;5679;p34"/>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0" name="Google Shape;5680;p34"/>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1" name="Google Shape;5681;p34"/>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2" name="Google Shape;5682;p34"/>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3" name="Google Shape;5683;p34"/>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4" name="Google Shape;5684;p34"/>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5" name="Google Shape;5685;p34"/>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6" name="Google Shape;5686;p34"/>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7" name="Google Shape;5687;p34"/>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8" name="Google Shape;5688;p34"/>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89" name="Google Shape;5689;p34"/>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0" name="Google Shape;5690;p34"/>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1" name="Google Shape;5691;p34"/>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2" name="Google Shape;5692;p34"/>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3" name="Google Shape;5693;p34"/>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4" name="Google Shape;5694;p34"/>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5" name="Google Shape;5695;p34"/>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6" name="Google Shape;5696;p34"/>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7" name="Google Shape;5697;p34"/>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8" name="Google Shape;5698;p34"/>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699" name="Google Shape;5699;p34"/>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0" name="Google Shape;5700;p34"/>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1" name="Google Shape;5701;p34"/>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2" name="Google Shape;5702;p34"/>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3" name="Google Shape;5703;p34"/>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4" name="Google Shape;5704;p34"/>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5" name="Google Shape;5705;p34"/>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6" name="Google Shape;5706;p34"/>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7" name="Google Shape;5707;p34"/>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8" name="Google Shape;5708;p34"/>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09" name="Google Shape;5709;p34"/>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0" name="Google Shape;5710;p34"/>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1" name="Google Shape;5711;p34"/>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2" name="Google Shape;5712;p34"/>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3" name="Google Shape;5713;p34"/>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4" name="Google Shape;5714;p34"/>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5" name="Google Shape;5715;p34"/>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6" name="Google Shape;5716;p34"/>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7" name="Google Shape;5717;p34"/>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8" name="Google Shape;5718;p34"/>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19" name="Google Shape;5719;p34"/>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0" name="Google Shape;5720;p34"/>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1" name="Google Shape;5721;p34"/>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2" name="Google Shape;5722;p34"/>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3" name="Google Shape;5723;p34"/>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4" name="Google Shape;5724;p34"/>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5" name="Google Shape;5725;p34"/>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6" name="Google Shape;5726;p34"/>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7" name="Google Shape;5727;p34"/>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8" name="Google Shape;5728;p34"/>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29" name="Google Shape;5729;p34"/>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0" name="Google Shape;5730;p34"/>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1" name="Google Shape;5731;p34"/>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2" name="Google Shape;5732;p34"/>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3" name="Google Shape;5733;p34"/>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4" name="Google Shape;5734;p34"/>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5" name="Google Shape;5735;p34"/>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6" name="Google Shape;5736;p34"/>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7" name="Google Shape;5737;p34"/>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8" name="Google Shape;5738;p34"/>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39" name="Google Shape;5739;p34"/>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0" name="Google Shape;5740;p34"/>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1" name="Google Shape;5741;p34"/>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2" name="Google Shape;5742;p34"/>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3" name="Google Shape;5743;p34"/>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4" name="Google Shape;5744;p34"/>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5" name="Google Shape;5745;p34"/>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6" name="Google Shape;5746;p34"/>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7" name="Google Shape;5747;p34"/>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8" name="Google Shape;5748;p34"/>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49" name="Google Shape;5749;p34"/>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0" name="Google Shape;5750;p34"/>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1" name="Google Shape;5751;p34"/>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2" name="Google Shape;5752;p34"/>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3" name="Google Shape;5753;p34"/>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4" name="Google Shape;5754;p34"/>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5" name="Google Shape;5755;p34"/>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6" name="Google Shape;5756;p34"/>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7" name="Google Shape;5757;p34"/>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8" name="Google Shape;5758;p34"/>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59" name="Google Shape;5759;p34"/>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0" name="Google Shape;5760;p34"/>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1" name="Google Shape;5761;p34"/>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2" name="Google Shape;5762;p34"/>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3" name="Google Shape;5763;p34"/>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4" name="Google Shape;5764;p34"/>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5" name="Google Shape;5765;p34"/>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6" name="Google Shape;5766;p34"/>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7" name="Google Shape;5767;p34"/>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8" name="Google Shape;5768;p34"/>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69" name="Google Shape;5769;p34"/>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70" name="Google Shape;5770;p34"/>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71" name="Google Shape;5771;p34"/>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5772" name="Google Shape;5772;p34"/>
          <p:cNvSpPr/>
          <p:nvPr/>
        </p:nvSpPr>
        <p:spPr>
          <a:xfrm>
            <a:off x="8" y="3"/>
            <a:ext cx="9144000" cy="5143500"/>
          </a:xfrm>
          <a:prstGeom prst="rect">
            <a:avLst/>
          </a:prstGeom>
          <a:gradFill>
            <a:gsLst>
              <a:gs pos="0">
                <a:srgbClr val="FFFFFF">
                  <a:alpha val="0"/>
                </a:srgbClr>
              </a:gs>
              <a:gs pos="100000">
                <a:schemeClr val="accent2"/>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73" name="Google Shape;5773;p34"/>
          <p:cNvSpPr/>
          <p:nvPr/>
        </p:nvSpPr>
        <p:spPr>
          <a:xfrm>
            <a:off x="8" y="3"/>
            <a:ext cx="9144000" cy="5143500"/>
          </a:xfrm>
          <a:prstGeom prst="rect">
            <a:avLst/>
          </a:prstGeom>
          <a:gradFill>
            <a:gsLst>
              <a:gs pos="0">
                <a:srgbClr val="FFFFFF">
                  <a:alpha val="0"/>
                </a:srgbClr>
              </a:gs>
              <a:gs pos="100000">
                <a:schemeClr val="accent2"/>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5774" name="Google Shape;5774;p34"/>
          <p:cNvGrpSpPr/>
          <p:nvPr/>
        </p:nvGrpSpPr>
        <p:grpSpPr>
          <a:xfrm>
            <a:off x="457215" y="4724396"/>
            <a:ext cx="8229591" cy="134569"/>
            <a:chOff x="914430" y="9448792"/>
            <a:chExt cx="16459182" cy="269139"/>
          </a:xfrm>
        </p:grpSpPr>
        <p:grpSp>
          <p:nvGrpSpPr>
            <p:cNvPr id="5775" name="Google Shape;5775;p34"/>
            <p:cNvGrpSpPr/>
            <p:nvPr/>
          </p:nvGrpSpPr>
          <p:grpSpPr>
            <a:xfrm>
              <a:off x="914430" y="9448792"/>
              <a:ext cx="2280707" cy="269139"/>
              <a:chOff x="1227925" y="771950"/>
              <a:chExt cx="5130950" cy="605350"/>
            </a:xfrm>
          </p:grpSpPr>
          <p:sp>
            <p:nvSpPr>
              <p:cNvPr id="5776" name="Google Shape;5776;p34"/>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77" name="Google Shape;5777;p34"/>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78" name="Google Shape;5778;p34"/>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79" name="Google Shape;5779;p34"/>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0" name="Google Shape;5780;p34"/>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1" name="Google Shape;5781;p34"/>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2" name="Google Shape;5782;p34"/>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3" name="Google Shape;5783;p34"/>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4" name="Google Shape;5784;p34"/>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5" name="Google Shape;5785;p34"/>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6" name="Google Shape;5786;p34"/>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7" name="Google Shape;5787;p34"/>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8" name="Google Shape;5788;p34"/>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89" name="Google Shape;5789;p34"/>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0" name="Google Shape;5790;p34"/>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1" name="Google Shape;5791;p34"/>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2" name="Google Shape;5792;p34"/>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3" name="Google Shape;5793;p34"/>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4" name="Google Shape;5794;p34"/>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5" name="Google Shape;5795;p34"/>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6" name="Google Shape;5796;p34"/>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797" name="Google Shape;5797;p34"/>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5798" name="Google Shape;5798;p34"/>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5799" name="Google Shape;5799;p34"/>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d pattern fade (no footer)">
  <p:cSld name="CUSTOM_8_1_1_1">
    <p:bg>
      <p:bgPr>
        <a:solidFill>
          <a:schemeClr val="accent2"/>
        </a:solidFill>
      </p:bgPr>
    </p:bg>
    <p:spTree>
      <p:nvGrpSpPr>
        <p:cNvPr id="5800" name="Shape 5800"/>
        <p:cNvGrpSpPr/>
        <p:nvPr/>
      </p:nvGrpSpPr>
      <p:grpSpPr>
        <a:xfrm>
          <a:off x="0" y="0"/>
          <a:ext cx="0" cy="0"/>
          <a:chOff x="0" y="0"/>
          <a:chExt cx="0" cy="0"/>
        </a:xfrm>
      </p:grpSpPr>
      <p:grpSp>
        <p:nvGrpSpPr>
          <p:cNvPr id="5801" name="Google Shape;5801;p35"/>
          <p:cNvGrpSpPr/>
          <p:nvPr/>
        </p:nvGrpSpPr>
        <p:grpSpPr>
          <a:xfrm>
            <a:off x="14" y="45"/>
            <a:ext cx="9136470" cy="5143715"/>
            <a:chOff x="241225" y="850375"/>
            <a:chExt cx="7130625" cy="4014450"/>
          </a:xfrm>
        </p:grpSpPr>
        <p:sp>
          <p:nvSpPr>
            <p:cNvPr id="5802" name="Google Shape;5802;p35"/>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3" name="Google Shape;5803;p35"/>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4" name="Google Shape;5804;p35"/>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5" name="Google Shape;5805;p35"/>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6" name="Google Shape;5806;p35"/>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7" name="Google Shape;5807;p35"/>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8" name="Google Shape;5808;p35"/>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09" name="Google Shape;5809;p35"/>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0" name="Google Shape;5810;p35"/>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1" name="Google Shape;5811;p35"/>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2" name="Google Shape;5812;p35"/>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3" name="Google Shape;5813;p35"/>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4" name="Google Shape;5814;p35"/>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5" name="Google Shape;5815;p35"/>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6" name="Google Shape;5816;p35"/>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7" name="Google Shape;5817;p35"/>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8" name="Google Shape;5818;p35"/>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19" name="Google Shape;5819;p35"/>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0" name="Google Shape;5820;p35"/>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1" name="Google Shape;5821;p35"/>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2" name="Google Shape;5822;p35"/>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3" name="Google Shape;5823;p35"/>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4" name="Google Shape;5824;p35"/>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5" name="Google Shape;5825;p35"/>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6" name="Google Shape;5826;p35"/>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7" name="Google Shape;5827;p35"/>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8" name="Google Shape;5828;p35"/>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29" name="Google Shape;5829;p35"/>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0" name="Google Shape;5830;p35"/>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1" name="Google Shape;5831;p35"/>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2" name="Google Shape;5832;p35"/>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3" name="Google Shape;5833;p35"/>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4" name="Google Shape;5834;p35"/>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5" name="Google Shape;5835;p35"/>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6" name="Google Shape;5836;p35"/>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7" name="Google Shape;5837;p35"/>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8" name="Google Shape;5838;p35"/>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39" name="Google Shape;5839;p35"/>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0" name="Google Shape;5840;p35"/>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1" name="Google Shape;5841;p35"/>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2" name="Google Shape;5842;p35"/>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3" name="Google Shape;5843;p35"/>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4" name="Google Shape;5844;p35"/>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5" name="Google Shape;5845;p35"/>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6" name="Google Shape;5846;p35"/>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7" name="Google Shape;5847;p35"/>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8" name="Google Shape;5848;p35"/>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49" name="Google Shape;5849;p35"/>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0" name="Google Shape;5850;p35"/>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1" name="Google Shape;5851;p35"/>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2" name="Google Shape;5852;p35"/>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3" name="Google Shape;5853;p35"/>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4" name="Google Shape;5854;p35"/>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5" name="Google Shape;5855;p35"/>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6" name="Google Shape;5856;p35"/>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7" name="Google Shape;5857;p35"/>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8" name="Google Shape;5858;p35"/>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59" name="Google Shape;5859;p35"/>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0" name="Google Shape;5860;p35"/>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1" name="Google Shape;5861;p35"/>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2" name="Google Shape;5862;p35"/>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3" name="Google Shape;5863;p35"/>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4" name="Google Shape;5864;p35"/>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5" name="Google Shape;5865;p35"/>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6" name="Google Shape;5866;p35"/>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7" name="Google Shape;5867;p35"/>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8" name="Google Shape;5868;p35"/>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69" name="Google Shape;5869;p35"/>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0" name="Google Shape;5870;p35"/>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1" name="Google Shape;5871;p35"/>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2" name="Google Shape;5872;p35"/>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3" name="Google Shape;5873;p35"/>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4" name="Google Shape;5874;p35"/>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5" name="Google Shape;5875;p35"/>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6" name="Google Shape;5876;p35"/>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7" name="Google Shape;5877;p35"/>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8" name="Google Shape;5878;p35"/>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79" name="Google Shape;5879;p35"/>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0" name="Google Shape;5880;p35"/>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1" name="Google Shape;5881;p35"/>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2" name="Google Shape;5882;p35"/>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3" name="Google Shape;5883;p35"/>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4" name="Google Shape;5884;p35"/>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5" name="Google Shape;5885;p35"/>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6" name="Google Shape;5886;p35"/>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7" name="Google Shape;5887;p35"/>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8" name="Google Shape;5888;p35"/>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89" name="Google Shape;5889;p35"/>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0" name="Google Shape;5890;p35"/>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1" name="Google Shape;5891;p35"/>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2" name="Google Shape;5892;p35"/>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3" name="Google Shape;5893;p35"/>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4" name="Google Shape;5894;p35"/>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5" name="Google Shape;5895;p35"/>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6" name="Google Shape;5896;p35"/>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7" name="Google Shape;5897;p35"/>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8" name="Google Shape;5898;p35"/>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899" name="Google Shape;5899;p35"/>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0" name="Google Shape;5900;p35"/>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1" name="Google Shape;5901;p35"/>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2" name="Google Shape;5902;p35"/>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3" name="Google Shape;5903;p35"/>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4" name="Google Shape;5904;p35"/>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5" name="Google Shape;5905;p35"/>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6" name="Google Shape;5906;p35"/>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7" name="Google Shape;5907;p35"/>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8" name="Google Shape;5908;p35"/>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09" name="Google Shape;5909;p35"/>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0" name="Google Shape;5910;p35"/>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1" name="Google Shape;5911;p35"/>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2" name="Google Shape;5912;p35"/>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3" name="Google Shape;5913;p35"/>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4" name="Google Shape;5914;p35"/>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5" name="Google Shape;5915;p35"/>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6" name="Google Shape;5916;p35"/>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7" name="Google Shape;5917;p35"/>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8" name="Google Shape;5918;p35"/>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19" name="Google Shape;5919;p35"/>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0" name="Google Shape;5920;p35"/>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1" name="Google Shape;5921;p35"/>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2" name="Google Shape;5922;p35"/>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3" name="Google Shape;5923;p35"/>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4" name="Google Shape;5924;p35"/>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5" name="Google Shape;5925;p35"/>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6" name="Google Shape;5926;p35"/>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7" name="Google Shape;5927;p35"/>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8" name="Google Shape;5928;p35"/>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29" name="Google Shape;5929;p35"/>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0" name="Google Shape;5930;p35"/>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1" name="Google Shape;5931;p35"/>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2" name="Google Shape;5932;p35"/>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3" name="Google Shape;5933;p35"/>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4" name="Google Shape;5934;p35"/>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5" name="Google Shape;5935;p35"/>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6" name="Google Shape;5936;p35"/>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7" name="Google Shape;5937;p35"/>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8" name="Google Shape;5938;p35"/>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39" name="Google Shape;5939;p35"/>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0" name="Google Shape;5940;p35"/>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1" name="Google Shape;5941;p35"/>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2" name="Google Shape;5942;p35"/>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3" name="Google Shape;5943;p35"/>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4" name="Google Shape;5944;p35"/>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5" name="Google Shape;5945;p35"/>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6" name="Google Shape;5946;p35"/>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7" name="Google Shape;5947;p35"/>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8" name="Google Shape;5948;p35"/>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49" name="Google Shape;5949;p35"/>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0" name="Google Shape;5950;p35"/>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1" name="Google Shape;5951;p35"/>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2" name="Google Shape;5952;p35"/>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3" name="Google Shape;5953;p35"/>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4" name="Google Shape;5954;p35"/>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5" name="Google Shape;5955;p35"/>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6" name="Google Shape;5956;p35"/>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7" name="Google Shape;5957;p35"/>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8" name="Google Shape;5958;p35"/>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59" name="Google Shape;5959;p35"/>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0" name="Google Shape;5960;p35"/>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1" name="Google Shape;5961;p35"/>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2" name="Google Shape;5962;p35"/>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3" name="Google Shape;5963;p35"/>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4" name="Google Shape;5964;p35"/>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5" name="Google Shape;5965;p35"/>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6" name="Google Shape;5966;p35"/>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7" name="Google Shape;5967;p35"/>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8" name="Google Shape;5968;p35"/>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69" name="Google Shape;5969;p35"/>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0" name="Google Shape;5970;p35"/>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1" name="Google Shape;5971;p35"/>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2" name="Google Shape;5972;p35"/>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3" name="Google Shape;5973;p35"/>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4" name="Google Shape;5974;p35"/>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5" name="Google Shape;5975;p35"/>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6" name="Google Shape;5976;p35"/>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7" name="Google Shape;5977;p35"/>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8" name="Google Shape;5978;p35"/>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79" name="Google Shape;5979;p35"/>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0" name="Google Shape;5980;p35"/>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1" name="Google Shape;5981;p35"/>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2" name="Google Shape;5982;p35"/>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3" name="Google Shape;5983;p35"/>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4" name="Google Shape;5984;p35"/>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5" name="Google Shape;5985;p35"/>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6" name="Google Shape;5986;p35"/>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7" name="Google Shape;5987;p35"/>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8" name="Google Shape;5988;p35"/>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89" name="Google Shape;5989;p35"/>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0" name="Google Shape;5990;p35"/>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1" name="Google Shape;5991;p35"/>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2" name="Google Shape;5992;p35"/>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3" name="Google Shape;5993;p35"/>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4" name="Google Shape;5994;p35"/>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5" name="Google Shape;5995;p35"/>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6" name="Google Shape;5996;p35"/>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7" name="Google Shape;5997;p35"/>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8" name="Google Shape;5998;p35"/>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5999" name="Google Shape;5999;p35"/>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0" name="Google Shape;6000;p35"/>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1" name="Google Shape;6001;p35"/>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2" name="Google Shape;6002;p35"/>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3" name="Google Shape;6003;p35"/>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4" name="Google Shape;6004;p35"/>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5" name="Google Shape;6005;p35"/>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6" name="Google Shape;6006;p35"/>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7" name="Google Shape;6007;p35"/>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8" name="Google Shape;6008;p35"/>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09" name="Google Shape;6009;p35"/>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0" name="Google Shape;6010;p35"/>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1" name="Google Shape;6011;p35"/>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2" name="Google Shape;6012;p35"/>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3" name="Google Shape;6013;p35"/>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4" name="Google Shape;6014;p35"/>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5" name="Google Shape;6015;p35"/>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6" name="Google Shape;6016;p35"/>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7" name="Google Shape;6017;p35"/>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8" name="Google Shape;6018;p35"/>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19" name="Google Shape;6019;p35"/>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0" name="Google Shape;6020;p35"/>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1" name="Google Shape;6021;p35"/>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2" name="Google Shape;6022;p35"/>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3" name="Google Shape;6023;p35"/>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4" name="Google Shape;6024;p35"/>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5" name="Google Shape;6025;p35"/>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6" name="Google Shape;6026;p35"/>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7" name="Google Shape;6027;p35"/>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8" name="Google Shape;6028;p35"/>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29" name="Google Shape;6029;p35"/>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0" name="Google Shape;6030;p35"/>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1" name="Google Shape;6031;p35"/>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2" name="Google Shape;6032;p35"/>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3" name="Google Shape;6033;p35"/>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4" name="Google Shape;6034;p35"/>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5" name="Google Shape;6035;p35"/>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6" name="Google Shape;6036;p35"/>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7" name="Google Shape;6037;p35"/>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8" name="Google Shape;6038;p35"/>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39" name="Google Shape;6039;p35"/>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0" name="Google Shape;6040;p35"/>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1" name="Google Shape;6041;p35"/>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2" name="Google Shape;6042;p35"/>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3" name="Google Shape;6043;p35"/>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4" name="Google Shape;6044;p35"/>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5" name="Google Shape;6045;p35"/>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6" name="Google Shape;6046;p35"/>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7" name="Google Shape;6047;p35"/>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8" name="Google Shape;6048;p35"/>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49" name="Google Shape;6049;p35"/>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0" name="Google Shape;6050;p35"/>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1" name="Google Shape;6051;p35"/>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2" name="Google Shape;6052;p35"/>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3" name="Google Shape;6053;p35"/>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4" name="Google Shape;6054;p35"/>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5" name="Google Shape;6055;p35"/>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6" name="Google Shape;6056;p35"/>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7" name="Google Shape;6057;p35"/>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8" name="Google Shape;6058;p35"/>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59" name="Google Shape;6059;p35"/>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0" name="Google Shape;6060;p35"/>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1" name="Google Shape;6061;p35"/>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2" name="Google Shape;6062;p35"/>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3" name="Google Shape;6063;p35"/>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4" name="Google Shape;6064;p35"/>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5" name="Google Shape;6065;p35"/>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6" name="Google Shape;6066;p35"/>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7" name="Google Shape;6067;p35"/>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8" name="Google Shape;6068;p35"/>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69" name="Google Shape;6069;p35"/>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0" name="Google Shape;6070;p35"/>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1" name="Google Shape;6071;p35"/>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2" name="Google Shape;6072;p35"/>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3" name="Google Shape;6073;p35"/>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4" name="Google Shape;6074;p35"/>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5" name="Google Shape;6075;p35"/>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6" name="Google Shape;6076;p35"/>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7" name="Google Shape;6077;p35"/>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8" name="Google Shape;6078;p35"/>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79" name="Google Shape;6079;p35"/>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0" name="Google Shape;6080;p35"/>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1" name="Google Shape;6081;p35"/>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2" name="Google Shape;6082;p35"/>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3" name="Google Shape;6083;p35"/>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4" name="Google Shape;6084;p35"/>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5" name="Google Shape;6085;p35"/>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6" name="Google Shape;6086;p35"/>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7" name="Google Shape;6087;p35"/>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8" name="Google Shape;6088;p35"/>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89" name="Google Shape;6089;p35"/>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0" name="Google Shape;6090;p35"/>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1" name="Google Shape;6091;p35"/>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2" name="Google Shape;6092;p35"/>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3" name="Google Shape;6093;p35"/>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4" name="Google Shape;6094;p35"/>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5" name="Google Shape;6095;p35"/>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6" name="Google Shape;6096;p35"/>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7" name="Google Shape;6097;p35"/>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8" name="Google Shape;6098;p35"/>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099" name="Google Shape;6099;p35"/>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0" name="Google Shape;6100;p35"/>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1" name="Google Shape;6101;p35"/>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2" name="Google Shape;6102;p35"/>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3" name="Google Shape;6103;p35"/>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4" name="Google Shape;6104;p35"/>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5" name="Google Shape;6105;p35"/>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6" name="Google Shape;6106;p35"/>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7" name="Google Shape;6107;p35"/>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8" name="Google Shape;6108;p35"/>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09" name="Google Shape;6109;p35"/>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0" name="Google Shape;6110;p35"/>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1" name="Google Shape;6111;p35"/>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2" name="Google Shape;6112;p35"/>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3" name="Google Shape;6113;p35"/>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4" name="Google Shape;6114;p35"/>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5" name="Google Shape;6115;p35"/>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6" name="Google Shape;6116;p35"/>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7" name="Google Shape;6117;p35"/>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8" name="Google Shape;6118;p35"/>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19" name="Google Shape;6119;p35"/>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0" name="Google Shape;6120;p35"/>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1" name="Google Shape;6121;p35"/>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2" name="Google Shape;6122;p35"/>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3" name="Google Shape;6123;p35"/>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4" name="Google Shape;6124;p35"/>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5" name="Google Shape;6125;p35"/>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6" name="Google Shape;6126;p35"/>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7" name="Google Shape;6127;p35"/>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8" name="Google Shape;6128;p35"/>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29" name="Google Shape;6129;p35"/>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0" name="Google Shape;6130;p35"/>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1" name="Google Shape;6131;p35"/>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2" name="Google Shape;6132;p35"/>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3" name="Google Shape;6133;p35"/>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4" name="Google Shape;6134;p35"/>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5" name="Google Shape;6135;p35"/>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6" name="Google Shape;6136;p35"/>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7" name="Google Shape;6137;p35"/>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8" name="Google Shape;6138;p35"/>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39" name="Google Shape;6139;p35"/>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0" name="Google Shape;6140;p35"/>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1" name="Google Shape;6141;p35"/>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2" name="Google Shape;6142;p35"/>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3" name="Google Shape;6143;p35"/>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4" name="Google Shape;6144;p35"/>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5" name="Google Shape;6145;p35"/>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6" name="Google Shape;6146;p35"/>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7" name="Google Shape;6147;p35"/>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8" name="Google Shape;6148;p35"/>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49" name="Google Shape;6149;p35"/>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0" name="Google Shape;6150;p35"/>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1" name="Google Shape;6151;p35"/>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2" name="Google Shape;6152;p35"/>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3" name="Google Shape;6153;p35"/>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4" name="Google Shape;6154;p35"/>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5" name="Google Shape;6155;p35"/>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6" name="Google Shape;6156;p35"/>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7" name="Google Shape;6157;p35"/>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8" name="Google Shape;6158;p35"/>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59" name="Google Shape;6159;p35"/>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0" name="Google Shape;6160;p35"/>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1" name="Google Shape;6161;p35"/>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2" name="Google Shape;6162;p35"/>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3" name="Google Shape;6163;p35"/>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4" name="Google Shape;6164;p35"/>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5" name="Google Shape;6165;p35"/>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6" name="Google Shape;6166;p35"/>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7" name="Google Shape;6167;p35"/>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8" name="Google Shape;6168;p35"/>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69" name="Google Shape;6169;p35"/>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0" name="Google Shape;6170;p35"/>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1" name="Google Shape;6171;p35"/>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2" name="Google Shape;6172;p35"/>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3" name="Google Shape;6173;p35"/>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4" name="Google Shape;6174;p35"/>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5" name="Google Shape;6175;p35"/>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6" name="Google Shape;6176;p35"/>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7" name="Google Shape;6177;p35"/>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8" name="Google Shape;6178;p35"/>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79" name="Google Shape;6179;p35"/>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0" name="Google Shape;6180;p35"/>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1" name="Google Shape;6181;p35"/>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2" name="Google Shape;6182;p35"/>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3" name="Google Shape;6183;p35"/>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4" name="Google Shape;6184;p35"/>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5" name="Google Shape;6185;p35"/>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6" name="Google Shape;6186;p35"/>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7" name="Google Shape;6187;p35"/>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8" name="Google Shape;6188;p35"/>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89" name="Google Shape;6189;p35"/>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0" name="Google Shape;6190;p35"/>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1" name="Google Shape;6191;p35"/>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2" name="Google Shape;6192;p35"/>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3" name="Google Shape;6193;p35"/>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4" name="Google Shape;6194;p35"/>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5" name="Google Shape;6195;p35"/>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6" name="Google Shape;6196;p35"/>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7" name="Google Shape;6197;p35"/>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8" name="Google Shape;6198;p35"/>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199" name="Google Shape;6199;p35"/>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0" name="Google Shape;6200;p35"/>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1" name="Google Shape;6201;p35"/>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2" name="Google Shape;6202;p35"/>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3" name="Google Shape;6203;p35"/>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4" name="Google Shape;6204;p35"/>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5" name="Google Shape;6205;p35"/>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6" name="Google Shape;6206;p35"/>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7" name="Google Shape;6207;p35"/>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8" name="Google Shape;6208;p35"/>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09" name="Google Shape;6209;p35"/>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0" name="Google Shape;6210;p35"/>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1" name="Google Shape;6211;p35"/>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2" name="Google Shape;6212;p35"/>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3" name="Google Shape;6213;p35"/>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4" name="Google Shape;6214;p35"/>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5" name="Google Shape;6215;p35"/>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6" name="Google Shape;6216;p35"/>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7" name="Google Shape;6217;p35"/>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8" name="Google Shape;6218;p35"/>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19" name="Google Shape;6219;p35"/>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0" name="Google Shape;6220;p35"/>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1" name="Google Shape;6221;p35"/>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2" name="Google Shape;6222;p35"/>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3" name="Google Shape;6223;p35"/>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4" name="Google Shape;6224;p35"/>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5" name="Google Shape;6225;p35"/>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6" name="Google Shape;6226;p35"/>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7" name="Google Shape;6227;p35"/>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8" name="Google Shape;6228;p35"/>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29" name="Google Shape;6229;p35"/>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0" name="Google Shape;6230;p35"/>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1" name="Google Shape;6231;p35"/>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2" name="Google Shape;6232;p35"/>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3" name="Google Shape;6233;p35"/>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4" name="Google Shape;6234;p35"/>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5" name="Google Shape;6235;p35"/>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6" name="Google Shape;6236;p35"/>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7" name="Google Shape;6237;p35"/>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8" name="Google Shape;6238;p35"/>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39" name="Google Shape;6239;p35"/>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0" name="Google Shape;6240;p35"/>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1" name="Google Shape;6241;p35"/>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2" name="Google Shape;6242;p35"/>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3" name="Google Shape;6243;p35"/>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4" name="Google Shape;6244;p35"/>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5" name="Google Shape;6245;p35"/>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6" name="Google Shape;6246;p35"/>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7" name="Google Shape;6247;p35"/>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8" name="Google Shape;6248;p35"/>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49" name="Google Shape;6249;p35"/>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0" name="Google Shape;6250;p35"/>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1" name="Google Shape;6251;p35"/>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2" name="Google Shape;6252;p35"/>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3" name="Google Shape;6253;p35"/>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4" name="Google Shape;6254;p35"/>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5" name="Google Shape;6255;p35"/>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6" name="Google Shape;6256;p35"/>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7" name="Google Shape;6257;p35"/>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8" name="Google Shape;6258;p35"/>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59" name="Google Shape;6259;p35"/>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0" name="Google Shape;6260;p35"/>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1" name="Google Shape;6261;p35"/>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2" name="Google Shape;6262;p35"/>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3" name="Google Shape;6263;p35"/>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4" name="Google Shape;6264;p35"/>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5" name="Google Shape;6265;p35"/>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6" name="Google Shape;6266;p35"/>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7" name="Google Shape;6267;p35"/>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8" name="Google Shape;6268;p35"/>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69" name="Google Shape;6269;p35"/>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0" name="Google Shape;6270;p35"/>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1" name="Google Shape;6271;p35"/>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2" name="Google Shape;6272;p35"/>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3" name="Google Shape;6273;p35"/>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4" name="Google Shape;6274;p35"/>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5" name="Google Shape;6275;p35"/>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6" name="Google Shape;6276;p35"/>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7" name="Google Shape;6277;p35"/>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8" name="Google Shape;6278;p35"/>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79" name="Google Shape;6279;p35"/>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0" name="Google Shape;6280;p35"/>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1" name="Google Shape;6281;p35"/>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2" name="Google Shape;6282;p35"/>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3" name="Google Shape;6283;p35"/>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4" name="Google Shape;6284;p35"/>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5" name="Google Shape;6285;p35"/>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6" name="Google Shape;6286;p35"/>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7" name="Google Shape;6287;p35"/>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8" name="Google Shape;6288;p35"/>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89" name="Google Shape;6289;p35"/>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0" name="Google Shape;6290;p35"/>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1" name="Google Shape;6291;p35"/>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2" name="Google Shape;6292;p35"/>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3" name="Google Shape;6293;p35"/>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4" name="Google Shape;6294;p35"/>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5" name="Google Shape;6295;p35"/>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6" name="Google Shape;6296;p35"/>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7" name="Google Shape;6297;p35"/>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8" name="Google Shape;6298;p35"/>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299" name="Google Shape;6299;p35"/>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0" name="Google Shape;6300;p35"/>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1" name="Google Shape;6301;p35"/>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2" name="Google Shape;6302;p35"/>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3" name="Google Shape;6303;p35"/>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4" name="Google Shape;6304;p35"/>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5" name="Google Shape;6305;p35"/>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6" name="Google Shape;6306;p35"/>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7" name="Google Shape;6307;p35"/>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8" name="Google Shape;6308;p35"/>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09" name="Google Shape;6309;p35"/>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0" name="Google Shape;6310;p35"/>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1" name="Google Shape;6311;p35"/>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2" name="Google Shape;6312;p35"/>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3" name="Google Shape;6313;p35"/>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4" name="Google Shape;6314;p35"/>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5" name="Google Shape;6315;p35"/>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6" name="Google Shape;6316;p35"/>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7" name="Google Shape;6317;p35"/>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8" name="Google Shape;6318;p35"/>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19" name="Google Shape;6319;p35"/>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0" name="Google Shape;6320;p35"/>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1" name="Google Shape;6321;p35"/>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2" name="Google Shape;6322;p35"/>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3" name="Google Shape;6323;p35"/>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4" name="Google Shape;6324;p35"/>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5" name="Google Shape;6325;p35"/>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6" name="Google Shape;6326;p35"/>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7" name="Google Shape;6327;p35"/>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8" name="Google Shape;6328;p35"/>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29" name="Google Shape;6329;p35"/>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0" name="Google Shape;6330;p35"/>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1" name="Google Shape;6331;p35"/>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2" name="Google Shape;6332;p35"/>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3" name="Google Shape;6333;p35"/>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4" name="Google Shape;6334;p35"/>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5" name="Google Shape;6335;p35"/>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6" name="Google Shape;6336;p35"/>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7" name="Google Shape;6337;p35"/>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8" name="Google Shape;6338;p35"/>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39" name="Google Shape;6339;p35"/>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0" name="Google Shape;6340;p35"/>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1" name="Google Shape;6341;p35"/>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2" name="Google Shape;6342;p35"/>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3" name="Google Shape;6343;p35"/>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4" name="Google Shape;6344;p35"/>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5" name="Google Shape;6345;p35"/>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6" name="Google Shape;6346;p35"/>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7" name="Google Shape;6347;p35"/>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8" name="Google Shape;6348;p35"/>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49" name="Google Shape;6349;p35"/>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0" name="Google Shape;6350;p35"/>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1" name="Google Shape;6351;p35"/>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2" name="Google Shape;6352;p35"/>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3" name="Google Shape;6353;p35"/>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4" name="Google Shape;6354;p35"/>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5" name="Google Shape;6355;p35"/>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6" name="Google Shape;6356;p35"/>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7" name="Google Shape;6357;p35"/>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8" name="Google Shape;6358;p35"/>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59" name="Google Shape;6359;p35"/>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0" name="Google Shape;6360;p35"/>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1" name="Google Shape;6361;p35"/>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2" name="Google Shape;6362;p35"/>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3" name="Google Shape;6363;p35"/>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4" name="Google Shape;6364;p35"/>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5" name="Google Shape;6365;p35"/>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6" name="Google Shape;6366;p35"/>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7" name="Google Shape;6367;p35"/>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8" name="Google Shape;6368;p35"/>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69" name="Google Shape;6369;p35"/>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0" name="Google Shape;6370;p35"/>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1" name="Google Shape;6371;p35"/>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2" name="Google Shape;6372;p35"/>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3" name="Google Shape;6373;p35"/>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4" name="Google Shape;6374;p35"/>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5" name="Google Shape;6375;p35"/>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6" name="Google Shape;6376;p35"/>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7" name="Google Shape;6377;p35"/>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8" name="Google Shape;6378;p35"/>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79" name="Google Shape;6379;p35"/>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0" name="Google Shape;6380;p35"/>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1" name="Google Shape;6381;p35"/>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2" name="Google Shape;6382;p35"/>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3" name="Google Shape;6383;p35"/>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4" name="Google Shape;6384;p35"/>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5" name="Google Shape;6385;p35"/>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6" name="Google Shape;6386;p35"/>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7" name="Google Shape;6387;p35"/>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8" name="Google Shape;6388;p35"/>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89" name="Google Shape;6389;p35"/>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0" name="Google Shape;6390;p35"/>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1" name="Google Shape;6391;p35"/>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2" name="Google Shape;6392;p35"/>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3" name="Google Shape;6393;p35"/>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4" name="Google Shape;6394;p35"/>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5" name="Google Shape;6395;p35"/>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6" name="Google Shape;6396;p35"/>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7" name="Google Shape;6397;p35"/>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8" name="Google Shape;6398;p35"/>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399" name="Google Shape;6399;p35"/>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0" name="Google Shape;6400;p35"/>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1" name="Google Shape;6401;p35"/>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2" name="Google Shape;6402;p35"/>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3" name="Google Shape;6403;p35"/>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4" name="Google Shape;6404;p35"/>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5" name="Google Shape;6405;p35"/>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6" name="Google Shape;6406;p35"/>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7" name="Google Shape;6407;p35"/>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8" name="Google Shape;6408;p35"/>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09" name="Google Shape;6409;p35"/>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0" name="Google Shape;6410;p35"/>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1" name="Google Shape;6411;p35"/>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2" name="Google Shape;6412;p35"/>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3" name="Google Shape;6413;p35"/>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4" name="Google Shape;6414;p35"/>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5" name="Google Shape;6415;p35"/>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6" name="Google Shape;6416;p35"/>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7" name="Google Shape;6417;p35"/>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8" name="Google Shape;6418;p35"/>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19" name="Google Shape;6419;p35"/>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0" name="Google Shape;6420;p35"/>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1" name="Google Shape;6421;p35"/>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2" name="Google Shape;6422;p35"/>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3" name="Google Shape;6423;p35"/>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4" name="Google Shape;6424;p35"/>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5" name="Google Shape;6425;p35"/>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6" name="Google Shape;6426;p35"/>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7" name="Google Shape;6427;p35"/>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8" name="Google Shape;6428;p35"/>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29" name="Google Shape;6429;p35"/>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0" name="Google Shape;6430;p35"/>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1" name="Google Shape;6431;p35"/>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2" name="Google Shape;6432;p35"/>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3" name="Google Shape;6433;p35"/>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4" name="Google Shape;6434;p35"/>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5" name="Google Shape;6435;p35"/>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6" name="Google Shape;6436;p35"/>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7" name="Google Shape;6437;p35"/>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8" name="Google Shape;6438;p35"/>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39" name="Google Shape;6439;p35"/>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0" name="Google Shape;6440;p35"/>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1" name="Google Shape;6441;p35"/>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2" name="Google Shape;6442;p35"/>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3" name="Google Shape;6443;p35"/>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4" name="Google Shape;6444;p35"/>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5" name="Google Shape;6445;p35"/>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6" name="Google Shape;6446;p35"/>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7" name="Google Shape;6447;p35"/>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8" name="Google Shape;6448;p35"/>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49" name="Google Shape;6449;p35"/>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0" name="Google Shape;6450;p35"/>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1" name="Google Shape;6451;p35"/>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2" name="Google Shape;6452;p35"/>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3" name="Google Shape;6453;p35"/>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4" name="Google Shape;6454;p35"/>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5" name="Google Shape;6455;p35"/>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6" name="Google Shape;6456;p35"/>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7" name="Google Shape;6457;p35"/>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8" name="Google Shape;6458;p35"/>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59" name="Google Shape;6459;p35"/>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0" name="Google Shape;6460;p35"/>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1" name="Google Shape;6461;p35"/>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2" name="Google Shape;6462;p35"/>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3" name="Google Shape;6463;p35"/>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4" name="Google Shape;6464;p35"/>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5" name="Google Shape;6465;p35"/>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6" name="Google Shape;6466;p35"/>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7" name="Google Shape;6467;p35"/>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8" name="Google Shape;6468;p35"/>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69" name="Google Shape;6469;p35"/>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0" name="Google Shape;6470;p35"/>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1" name="Google Shape;6471;p35"/>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2" name="Google Shape;6472;p35"/>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3" name="Google Shape;6473;p35"/>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4" name="Google Shape;6474;p35"/>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5" name="Google Shape;6475;p35"/>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6" name="Google Shape;6476;p35"/>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7" name="Google Shape;6477;p35"/>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8" name="Google Shape;6478;p35"/>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79" name="Google Shape;6479;p35"/>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0" name="Google Shape;6480;p35"/>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1" name="Google Shape;6481;p35"/>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2" name="Google Shape;6482;p35"/>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3" name="Google Shape;6483;p35"/>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4" name="Google Shape;6484;p35"/>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5" name="Google Shape;6485;p35"/>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6" name="Google Shape;6486;p35"/>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7" name="Google Shape;6487;p35"/>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8" name="Google Shape;6488;p35"/>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89" name="Google Shape;6489;p35"/>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0" name="Google Shape;6490;p35"/>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1" name="Google Shape;6491;p35"/>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2" name="Google Shape;6492;p35"/>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3" name="Google Shape;6493;p35"/>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4" name="Google Shape;6494;p35"/>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5" name="Google Shape;6495;p35"/>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6" name="Google Shape;6496;p35"/>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7" name="Google Shape;6497;p35"/>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8" name="Google Shape;6498;p35"/>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499" name="Google Shape;6499;p35"/>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0" name="Google Shape;6500;p35"/>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1" name="Google Shape;6501;p35"/>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2" name="Google Shape;6502;p35"/>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3" name="Google Shape;6503;p35"/>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4" name="Google Shape;6504;p35"/>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5" name="Google Shape;6505;p35"/>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6" name="Google Shape;6506;p35"/>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7" name="Google Shape;6507;p35"/>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8" name="Google Shape;6508;p35"/>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09" name="Google Shape;6509;p35"/>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0" name="Google Shape;6510;p35"/>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1" name="Google Shape;6511;p35"/>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2" name="Google Shape;6512;p35"/>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3" name="Google Shape;6513;p35"/>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4" name="Google Shape;6514;p35"/>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5" name="Google Shape;6515;p35"/>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6" name="Google Shape;6516;p35"/>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7" name="Google Shape;6517;p35"/>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8" name="Google Shape;6518;p35"/>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19" name="Google Shape;6519;p35"/>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0" name="Google Shape;6520;p35"/>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1" name="Google Shape;6521;p35"/>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2" name="Google Shape;6522;p35"/>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3" name="Google Shape;6523;p35"/>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4" name="Google Shape;6524;p35"/>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5" name="Google Shape;6525;p35"/>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6" name="Google Shape;6526;p35"/>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7" name="Google Shape;6527;p35"/>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8" name="Google Shape;6528;p35"/>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29" name="Google Shape;6529;p35"/>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0" name="Google Shape;6530;p35"/>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1" name="Google Shape;6531;p35"/>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2" name="Google Shape;6532;p35"/>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3" name="Google Shape;6533;p35"/>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4" name="Google Shape;6534;p35"/>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5" name="Google Shape;6535;p35"/>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6" name="Google Shape;6536;p35"/>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7" name="Google Shape;6537;p35"/>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8" name="Google Shape;6538;p35"/>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39" name="Google Shape;6539;p35"/>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0" name="Google Shape;6540;p35"/>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1" name="Google Shape;6541;p35"/>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2" name="Google Shape;6542;p35"/>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3" name="Google Shape;6543;p35"/>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4" name="Google Shape;6544;p35"/>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5" name="Google Shape;6545;p35"/>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6" name="Google Shape;6546;p35"/>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7" name="Google Shape;6547;p35"/>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8" name="Google Shape;6548;p35"/>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49" name="Google Shape;6549;p35"/>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0" name="Google Shape;6550;p35"/>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1" name="Google Shape;6551;p35"/>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2" name="Google Shape;6552;p35"/>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3" name="Google Shape;6553;p35"/>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4" name="Google Shape;6554;p35"/>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5" name="Google Shape;6555;p35"/>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6" name="Google Shape;6556;p35"/>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7" name="Google Shape;6557;p35"/>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8" name="Google Shape;6558;p35"/>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59" name="Google Shape;6559;p35"/>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0" name="Google Shape;6560;p35"/>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1" name="Google Shape;6561;p35"/>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2" name="Google Shape;6562;p35"/>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3" name="Google Shape;6563;p35"/>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4" name="Google Shape;6564;p35"/>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5" name="Google Shape;6565;p35"/>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6" name="Google Shape;6566;p35"/>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7" name="Google Shape;6567;p35"/>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8" name="Google Shape;6568;p35"/>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69" name="Google Shape;6569;p35"/>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0" name="Google Shape;6570;p35"/>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1" name="Google Shape;6571;p35"/>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2" name="Google Shape;6572;p35"/>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3" name="Google Shape;6573;p35"/>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4" name="Google Shape;6574;p35"/>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5" name="Google Shape;6575;p35"/>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6" name="Google Shape;6576;p35"/>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7" name="Google Shape;6577;p35"/>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8" name="Google Shape;6578;p35"/>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79" name="Google Shape;6579;p35"/>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0" name="Google Shape;6580;p35"/>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1" name="Google Shape;6581;p35"/>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2" name="Google Shape;6582;p35"/>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3" name="Google Shape;6583;p35"/>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4" name="Google Shape;6584;p35"/>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5" name="Google Shape;6585;p35"/>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6" name="Google Shape;6586;p35"/>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7" name="Google Shape;6587;p35"/>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8" name="Google Shape;6588;p35"/>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89" name="Google Shape;6589;p35"/>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0" name="Google Shape;6590;p35"/>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1" name="Google Shape;6591;p35"/>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2" name="Google Shape;6592;p35"/>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3" name="Google Shape;6593;p35"/>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4" name="Google Shape;6594;p35"/>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5" name="Google Shape;6595;p35"/>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6" name="Google Shape;6596;p35"/>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7" name="Google Shape;6597;p35"/>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8" name="Google Shape;6598;p35"/>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599" name="Google Shape;6599;p35"/>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0" name="Google Shape;6600;p35"/>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1" name="Google Shape;6601;p35"/>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2" name="Google Shape;6602;p35"/>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3" name="Google Shape;6603;p35"/>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4" name="Google Shape;6604;p35"/>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5" name="Google Shape;6605;p35"/>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6" name="Google Shape;6606;p35"/>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7" name="Google Shape;6607;p35"/>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8" name="Google Shape;6608;p35"/>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09" name="Google Shape;6609;p35"/>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0" name="Google Shape;6610;p35"/>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1" name="Google Shape;6611;p35"/>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2" name="Google Shape;6612;p35"/>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3" name="Google Shape;6613;p35"/>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4" name="Google Shape;6614;p35"/>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5" name="Google Shape;6615;p35"/>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6" name="Google Shape;6616;p35"/>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7" name="Google Shape;6617;p35"/>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8" name="Google Shape;6618;p35"/>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19" name="Google Shape;6619;p35"/>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0" name="Google Shape;6620;p35"/>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1" name="Google Shape;6621;p35"/>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2" name="Google Shape;6622;p35"/>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3" name="Google Shape;6623;p35"/>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4" name="Google Shape;6624;p35"/>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5" name="Google Shape;6625;p35"/>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6" name="Google Shape;6626;p35"/>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7" name="Google Shape;6627;p35"/>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8" name="Google Shape;6628;p35"/>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29" name="Google Shape;6629;p35"/>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0" name="Google Shape;6630;p35"/>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1" name="Google Shape;6631;p35"/>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2" name="Google Shape;6632;p35"/>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3" name="Google Shape;6633;p35"/>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4" name="Google Shape;6634;p35"/>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5" name="Google Shape;6635;p35"/>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6" name="Google Shape;6636;p35"/>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7" name="Google Shape;6637;p35"/>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8" name="Google Shape;6638;p35"/>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39" name="Google Shape;6639;p35"/>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0" name="Google Shape;6640;p35"/>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1" name="Google Shape;6641;p35"/>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2" name="Google Shape;6642;p35"/>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3" name="Google Shape;6643;p35"/>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4" name="Google Shape;6644;p35"/>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5" name="Google Shape;6645;p35"/>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6" name="Google Shape;6646;p35"/>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7" name="Google Shape;6647;p35"/>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8" name="Google Shape;6648;p35"/>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49" name="Google Shape;6649;p35"/>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0" name="Google Shape;6650;p35"/>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1" name="Google Shape;6651;p35"/>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2" name="Google Shape;6652;p35"/>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3" name="Google Shape;6653;p35"/>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4" name="Google Shape;6654;p35"/>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5" name="Google Shape;6655;p35"/>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6" name="Google Shape;6656;p35"/>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7" name="Google Shape;6657;p35"/>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8" name="Google Shape;6658;p35"/>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59" name="Google Shape;6659;p35"/>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0" name="Google Shape;6660;p35"/>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1" name="Google Shape;6661;p35"/>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2" name="Google Shape;6662;p35"/>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3" name="Google Shape;6663;p35"/>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4" name="Google Shape;6664;p35"/>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5" name="Google Shape;6665;p35"/>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6" name="Google Shape;6666;p35"/>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7" name="Google Shape;6667;p35"/>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8" name="Google Shape;6668;p35"/>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69" name="Google Shape;6669;p35"/>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0" name="Google Shape;6670;p35"/>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1" name="Google Shape;6671;p35"/>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2" name="Google Shape;6672;p35"/>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3" name="Google Shape;6673;p35"/>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4" name="Google Shape;6674;p35"/>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5" name="Google Shape;6675;p35"/>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6" name="Google Shape;6676;p35"/>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7" name="Google Shape;6677;p35"/>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8" name="Google Shape;6678;p35"/>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79" name="Google Shape;6679;p35"/>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0" name="Google Shape;6680;p35"/>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1" name="Google Shape;6681;p35"/>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2" name="Google Shape;6682;p35"/>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3" name="Google Shape;6683;p35"/>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4" name="Google Shape;6684;p35"/>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5" name="Google Shape;6685;p35"/>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6" name="Google Shape;6686;p35"/>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7" name="Google Shape;6687;p35"/>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8" name="Google Shape;6688;p35"/>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89" name="Google Shape;6689;p35"/>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0" name="Google Shape;6690;p35"/>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1" name="Google Shape;6691;p35"/>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2" name="Google Shape;6692;p35"/>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3" name="Google Shape;6693;p35"/>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4" name="Google Shape;6694;p35"/>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5" name="Google Shape;6695;p35"/>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6" name="Google Shape;6696;p35"/>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7" name="Google Shape;6697;p35"/>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8" name="Google Shape;6698;p35"/>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699" name="Google Shape;6699;p35"/>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0" name="Google Shape;6700;p35"/>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1" name="Google Shape;6701;p35"/>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2" name="Google Shape;6702;p35"/>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3" name="Google Shape;6703;p35"/>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4" name="Google Shape;6704;p35"/>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5" name="Google Shape;6705;p35"/>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6" name="Google Shape;6706;p35"/>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7" name="Google Shape;6707;p35"/>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8" name="Google Shape;6708;p35"/>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09" name="Google Shape;6709;p35"/>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0" name="Google Shape;6710;p35"/>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1" name="Google Shape;6711;p35"/>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2" name="Google Shape;6712;p35"/>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3" name="Google Shape;6713;p35"/>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4" name="Google Shape;6714;p35"/>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5" name="Google Shape;6715;p35"/>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6" name="Google Shape;6716;p35"/>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7" name="Google Shape;6717;p35"/>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8" name="Google Shape;6718;p35"/>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19" name="Google Shape;6719;p35"/>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0" name="Google Shape;6720;p35"/>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1" name="Google Shape;6721;p35"/>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2" name="Google Shape;6722;p35"/>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3" name="Google Shape;6723;p35"/>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4" name="Google Shape;6724;p35"/>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5" name="Google Shape;6725;p35"/>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6" name="Google Shape;6726;p35"/>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7" name="Google Shape;6727;p35"/>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8" name="Google Shape;6728;p35"/>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29" name="Google Shape;6729;p35"/>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0" name="Google Shape;6730;p35"/>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1" name="Google Shape;6731;p35"/>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2" name="Google Shape;6732;p35"/>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3" name="Google Shape;6733;p35"/>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4" name="Google Shape;6734;p35"/>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5" name="Google Shape;6735;p35"/>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6" name="Google Shape;6736;p35"/>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7" name="Google Shape;6737;p35"/>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8" name="Google Shape;6738;p35"/>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39" name="Google Shape;6739;p35"/>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0" name="Google Shape;6740;p35"/>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1" name="Google Shape;6741;p35"/>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2" name="Google Shape;6742;p35"/>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3" name="Google Shape;6743;p35"/>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4" name="Google Shape;6744;p35"/>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5" name="Google Shape;6745;p35"/>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6" name="Google Shape;6746;p35"/>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7" name="Google Shape;6747;p35"/>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8" name="Google Shape;6748;p35"/>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49" name="Google Shape;6749;p35"/>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0" name="Google Shape;6750;p35"/>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1" name="Google Shape;6751;p35"/>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2" name="Google Shape;6752;p35"/>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3" name="Google Shape;6753;p35"/>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4" name="Google Shape;6754;p35"/>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5" name="Google Shape;6755;p35"/>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6" name="Google Shape;6756;p35"/>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7" name="Google Shape;6757;p35"/>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8" name="Google Shape;6758;p35"/>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59" name="Google Shape;6759;p35"/>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0" name="Google Shape;6760;p35"/>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1" name="Google Shape;6761;p35"/>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2" name="Google Shape;6762;p35"/>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3" name="Google Shape;6763;p35"/>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4" name="Google Shape;6764;p35"/>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5" name="Google Shape;6765;p35"/>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6" name="Google Shape;6766;p35"/>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7" name="Google Shape;6767;p35"/>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8" name="Google Shape;6768;p35"/>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69" name="Google Shape;6769;p35"/>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0" name="Google Shape;6770;p35"/>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1" name="Google Shape;6771;p35"/>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2" name="Google Shape;6772;p35"/>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3" name="Google Shape;6773;p35"/>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4" name="Google Shape;6774;p35"/>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5" name="Google Shape;6775;p35"/>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6" name="Google Shape;6776;p35"/>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7" name="Google Shape;6777;p35"/>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8" name="Google Shape;6778;p35"/>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79" name="Google Shape;6779;p35"/>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0" name="Google Shape;6780;p35"/>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1" name="Google Shape;6781;p35"/>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2" name="Google Shape;6782;p35"/>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3" name="Google Shape;6783;p35"/>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4" name="Google Shape;6784;p35"/>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5" name="Google Shape;6785;p35"/>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6" name="Google Shape;6786;p35"/>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7" name="Google Shape;6787;p35"/>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8" name="Google Shape;6788;p35"/>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89" name="Google Shape;6789;p35"/>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0" name="Google Shape;6790;p35"/>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1" name="Google Shape;6791;p35"/>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2" name="Google Shape;6792;p35"/>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3" name="Google Shape;6793;p35"/>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4" name="Google Shape;6794;p35"/>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5" name="Google Shape;6795;p35"/>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6" name="Google Shape;6796;p35"/>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7" name="Google Shape;6797;p35"/>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8" name="Google Shape;6798;p35"/>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799" name="Google Shape;6799;p35"/>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0" name="Google Shape;6800;p35"/>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1" name="Google Shape;6801;p35"/>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2" name="Google Shape;6802;p35"/>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3" name="Google Shape;6803;p35"/>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4" name="Google Shape;6804;p35"/>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5" name="Google Shape;6805;p35"/>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6" name="Google Shape;6806;p35"/>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7" name="Google Shape;6807;p35"/>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8" name="Google Shape;6808;p35"/>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09" name="Google Shape;6809;p35"/>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0" name="Google Shape;6810;p35"/>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1" name="Google Shape;6811;p35"/>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2" name="Google Shape;6812;p35"/>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3" name="Google Shape;6813;p35"/>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4" name="Google Shape;6814;p35"/>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5" name="Google Shape;6815;p35"/>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6" name="Google Shape;6816;p35"/>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7" name="Google Shape;6817;p35"/>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8" name="Google Shape;6818;p35"/>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19" name="Google Shape;6819;p35"/>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0" name="Google Shape;6820;p35"/>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1" name="Google Shape;6821;p35"/>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2" name="Google Shape;6822;p35"/>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3" name="Google Shape;6823;p35"/>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4" name="Google Shape;6824;p35"/>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5" name="Google Shape;6825;p35"/>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6" name="Google Shape;6826;p35"/>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7" name="Google Shape;6827;p35"/>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8" name="Google Shape;6828;p35"/>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29" name="Google Shape;6829;p35"/>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0" name="Google Shape;6830;p35"/>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1" name="Google Shape;6831;p35"/>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2" name="Google Shape;6832;p35"/>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3" name="Google Shape;6833;p35"/>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4" name="Google Shape;6834;p35"/>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5" name="Google Shape;6835;p35"/>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6" name="Google Shape;6836;p35"/>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7" name="Google Shape;6837;p35"/>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8" name="Google Shape;6838;p35"/>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39" name="Google Shape;6839;p35"/>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0" name="Google Shape;6840;p35"/>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1" name="Google Shape;6841;p35"/>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2" name="Google Shape;6842;p35"/>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3" name="Google Shape;6843;p35"/>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4" name="Google Shape;6844;p35"/>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5" name="Google Shape;6845;p35"/>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6" name="Google Shape;6846;p35"/>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7" name="Google Shape;6847;p35"/>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8" name="Google Shape;6848;p35"/>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49" name="Google Shape;6849;p35"/>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F28B8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6850" name="Google Shape;6850;p35"/>
          <p:cNvSpPr/>
          <p:nvPr/>
        </p:nvSpPr>
        <p:spPr>
          <a:xfrm>
            <a:off x="2" y="3"/>
            <a:ext cx="9144000" cy="5143500"/>
          </a:xfrm>
          <a:prstGeom prst="rect">
            <a:avLst/>
          </a:prstGeom>
          <a:gradFill>
            <a:gsLst>
              <a:gs pos="0">
                <a:srgbClr val="FFFFFF">
                  <a:alpha val="0"/>
                </a:srgbClr>
              </a:gs>
              <a:gs pos="100000">
                <a:schemeClr val="accent2"/>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51" name="Google Shape;6851;p35"/>
          <p:cNvSpPr/>
          <p:nvPr/>
        </p:nvSpPr>
        <p:spPr>
          <a:xfrm>
            <a:off x="2" y="3"/>
            <a:ext cx="9144000" cy="5143500"/>
          </a:xfrm>
          <a:prstGeom prst="rect">
            <a:avLst/>
          </a:prstGeom>
          <a:gradFill>
            <a:gsLst>
              <a:gs pos="0">
                <a:srgbClr val="FFFFFF">
                  <a:alpha val="0"/>
                </a:srgbClr>
              </a:gs>
              <a:gs pos="100000">
                <a:schemeClr val="accent2"/>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Yellow pattern fade">
  <p:cSld name="CUSTOM_8_1_1_2">
    <p:bg>
      <p:bgPr>
        <a:solidFill>
          <a:schemeClr val="accent3"/>
        </a:solidFill>
      </p:bgPr>
    </p:bg>
    <p:spTree>
      <p:nvGrpSpPr>
        <p:cNvPr id="6852" name="Shape 6852"/>
        <p:cNvGrpSpPr/>
        <p:nvPr/>
      </p:nvGrpSpPr>
      <p:grpSpPr>
        <a:xfrm>
          <a:off x="0" y="0"/>
          <a:ext cx="0" cy="0"/>
          <a:chOff x="0" y="0"/>
          <a:chExt cx="0" cy="0"/>
        </a:xfrm>
      </p:grpSpPr>
      <p:grpSp>
        <p:nvGrpSpPr>
          <p:cNvPr id="6853" name="Google Shape;6853;p36"/>
          <p:cNvGrpSpPr/>
          <p:nvPr/>
        </p:nvGrpSpPr>
        <p:grpSpPr>
          <a:xfrm>
            <a:off x="20" y="45"/>
            <a:ext cx="9136470" cy="5143715"/>
            <a:chOff x="241225" y="850375"/>
            <a:chExt cx="7130625" cy="4014450"/>
          </a:xfrm>
        </p:grpSpPr>
        <p:sp>
          <p:nvSpPr>
            <p:cNvPr id="6854" name="Google Shape;6854;p36"/>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55" name="Google Shape;6855;p36"/>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56" name="Google Shape;6856;p36"/>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57" name="Google Shape;6857;p36"/>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58" name="Google Shape;6858;p36"/>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59" name="Google Shape;6859;p36"/>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0" name="Google Shape;6860;p36"/>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1" name="Google Shape;6861;p36"/>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2" name="Google Shape;6862;p36"/>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3" name="Google Shape;6863;p36"/>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4" name="Google Shape;6864;p36"/>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5" name="Google Shape;6865;p36"/>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6" name="Google Shape;6866;p36"/>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7" name="Google Shape;6867;p36"/>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8" name="Google Shape;6868;p36"/>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69" name="Google Shape;6869;p36"/>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0" name="Google Shape;6870;p36"/>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1" name="Google Shape;6871;p36"/>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2" name="Google Shape;6872;p36"/>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3" name="Google Shape;6873;p36"/>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4" name="Google Shape;6874;p36"/>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5" name="Google Shape;6875;p36"/>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6" name="Google Shape;6876;p36"/>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7" name="Google Shape;6877;p36"/>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8" name="Google Shape;6878;p36"/>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79" name="Google Shape;6879;p36"/>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0" name="Google Shape;6880;p36"/>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1" name="Google Shape;6881;p36"/>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2" name="Google Shape;6882;p36"/>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3" name="Google Shape;6883;p36"/>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4" name="Google Shape;6884;p36"/>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5" name="Google Shape;6885;p36"/>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6" name="Google Shape;6886;p36"/>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7" name="Google Shape;6887;p36"/>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8" name="Google Shape;6888;p36"/>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89" name="Google Shape;6889;p36"/>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0" name="Google Shape;6890;p36"/>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1" name="Google Shape;6891;p36"/>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2" name="Google Shape;6892;p36"/>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3" name="Google Shape;6893;p36"/>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4" name="Google Shape;6894;p36"/>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5" name="Google Shape;6895;p36"/>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6" name="Google Shape;6896;p36"/>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7" name="Google Shape;6897;p36"/>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8" name="Google Shape;6898;p36"/>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899" name="Google Shape;6899;p36"/>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0" name="Google Shape;6900;p36"/>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1" name="Google Shape;6901;p36"/>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2" name="Google Shape;6902;p36"/>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3" name="Google Shape;6903;p36"/>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4" name="Google Shape;6904;p36"/>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5" name="Google Shape;6905;p36"/>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6" name="Google Shape;6906;p36"/>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7" name="Google Shape;6907;p36"/>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8" name="Google Shape;6908;p36"/>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09" name="Google Shape;6909;p36"/>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0" name="Google Shape;6910;p36"/>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1" name="Google Shape;6911;p36"/>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2" name="Google Shape;6912;p36"/>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3" name="Google Shape;6913;p36"/>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4" name="Google Shape;6914;p36"/>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5" name="Google Shape;6915;p36"/>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6" name="Google Shape;6916;p36"/>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7" name="Google Shape;6917;p36"/>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8" name="Google Shape;6918;p36"/>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19" name="Google Shape;6919;p36"/>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0" name="Google Shape;6920;p36"/>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1" name="Google Shape;6921;p36"/>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2" name="Google Shape;6922;p36"/>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3" name="Google Shape;6923;p36"/>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4" name="Google Shape;6924;p36"/>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5" name="Google Shape;6925;p36"/>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6" name="Google Shape;6926;p36"/>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7" name="Google Shape;6927;p36"/>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8" name="Google Shape;6928;p36"/>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29" name="Google Shape;6929;p36"/>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0" name="Google Shape;6930;p36"/>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1" name="Google Shape;6931;p36"/>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2" name="Google Shape;6932;p36"/>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3" name="Google Shape;6933;p36"/>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4" name="Google Shape;6934;p36"/>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5" name="Google Shape;6935;p36"/>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6" name="Google Shape;6936;p36"/>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7" name="Google Shape;6937;p36"/>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8" name="Google Shape;6938;p36"/>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39" name="Google Shape;6939;p36"/>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0" name="Google Shape;6940;p36"/>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1" name="Google Shape;6941;p36"/>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2" name="Google Shape;6942;p36"/>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3" name="Google Shape;6943;p36"/>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4" name="Google Shape;6944;p36"/>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5" name="Google Shape;6945;p36"/>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6" name="Google Shape;6946;p36"/>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7" name="Google Shape;6947;p36"/>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8" name="Google Shape;6948;p36"/>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49" name="Google Shape;6949;p36"/>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0" name="Google Shape;6950;p36"/>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1" name="Google Shape;6951;p36"/>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2" name="Google Shape;6952;p36"/>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3" name="Google Shape;6953;p36"/>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4" name="Google Shape;6954;p36"/>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5" name="Google Shape;6955;p36"/>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6" name="Google Shape;6956;p36"/>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7" name="Google Shape;6957;p36"/>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8" name="Google Shape;6958;p36"/>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59" name="Google Shape;6959;p36"/>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0" name="Google Shape;6960;p36"/>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1" name="Google Shape;6961;p36"/>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2" name="Google Shape;6962;p36"/>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3" name="Google Shape;6963;p36"/>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4" name="Google Shape;6964;p36"/>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5" name="Google Shape;6965;p36"/>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6" name="Google Shape;6966;p36"/>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7" name="Google Shape;6967;p36"/>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8" name="Google Shape;6968;p36"/>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69" name="Google Shape;6969;p36"/>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0" name="Google Shape;6970;p36"/>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1" name="Google Shape;6971;p36"/>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2" name="Google Shape;6972;p36"/>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3" name="Google Shape;6973;p36"/>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4" name="Google Shape;6974;p36"/>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5" name="Google Shape;6975;p36"/>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6" name="Google Shape;6976;p36"/>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7" name="Google Shape;6977;p36"/>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8" name="Google Shape;6978;p36"/>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79" name="Google Shape;6979;p36"/>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0" name="Google Shape;6980;p36"/>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1" name="Google Shape;6981;p36"/>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2" name="Google Shape;6982;p36"/>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3" name="Google Shape;6983;p36"/>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4" name="Google Shape;6984;p36"/>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5" name="Google Shape;6985;p36"/>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6" name="Google Shape;6986;p36"/>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7" name="Google Shape;6987;p36"/>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8" name="Google Shape;6988;p36"/>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89" name="Google Shape;6989;p36"/>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0" name="Google Shape;6990;p36"/>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1" name="Google Shape;6991;p36"/>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2" name="Google Shape;6992;p36"/>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3" name="Google Shape;6993;p36"/>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4" name="Google Shape;6994;p36"/>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5" name="Google Shape;6995;p36"/>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6" name="Google Shape;6996;p36"/>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7" name="Google Shape;6997;p36"/>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8" name="Google Shape;6998;p36"/>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6999" name="Google Shape;6999;p36"/>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0" name="Google Shape;7000;p36"/>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1" name="Google Shape;7001;p36"/>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2" name="Google Shape;7002;p36"/>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3" name="Google Shape;7003;p36"/>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4" name="Google Shape;7004;p36"/>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5" name="Google Shape;7005;p36"/>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6" name="Google Shape;7006;p36"/>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7" name="Google Shape;7007;p36"/>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8" name="Google Shape;7008;p36"/>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09" name="Google Shape;7009;p36"/>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0" name="Google Shape;7010;p36"/>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1" name="Google Shape;7011;p36"/>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2" name="Google Shape;7012;p36"/>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3" name="Google Shape;7013;p36"/>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4" name="Google Shape;7014;p36"/>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5" name="Google Shape;7015;p36"/>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6" name="Google Shape;7016;p36"/>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7" name="Google Shape;7017;p36"/>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8" name="Google Shape;7018;p36"/>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19" name="Google Shape;7019;p36"/>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0" name="Google Shape;7020;p36"/>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1" name="Google Shape;7021;p36"/>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2" name="Google Shape;7022;p36"/>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3" name="Google Shape;7023;p36"/>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4" name="Google Shape;7024;p36"/>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5" name="Google Shape;7025;p36"/>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6" name="Google Shape;7026;p36"/>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7" name="Google Shape;7027;p36"/>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8" name="Google Shape;7028;p36"/>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29" name="Google Shape;7029;p36"/>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0" name="Google Shape;7030;p36"/>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1" name="Google Shape;7031;p36"/>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2" name="Google Shape;7032;p36"/>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3" name="Google Shape;7033;p36"/>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4" name="Google Shape;7034;p36"/>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5" name="Google Shape;7035;p36"/>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6" name="Google Shape;7036;p36"/>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7" name="Google Shape;7037;p36"/>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8" name="Google Shape;7038;p36"/>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39" name="Google Shape;7039;p36"/>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0" name="Google Shape;7040;p36"/>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1" name="Google Shape;7041;p36"/>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2" name="Google Shape;7042;p36"/>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3" name="Google Shape;7043;p36"/>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4" name="Google Shape;7044;p36"/>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5" name="Google Shape;7045;p36"/>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6" name="Google Shape;7046;p36"/>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7" name="Google Shape;7047;p36"/>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8" name="Google Shape;7048;p36"/>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49" name="Google Shape;7049;p36"/>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0" name="Google Shape;7050;p36"/>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1" name="Google Shape;7051;p36"/>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2" name="Google Shape;7052;p36"/>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3" name="Google Shape;7053;p36"/>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4" name="Google Shape;7054;p36"/>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5" name="Google Shape;7055;p36"/>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6" name="Google Shape;7056;p36"/>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7" name="Google Shape;7057;p36"/>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8" name="Google Shape;7058;p36"/>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59" name="Google Shape;7059;p36"/>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0" name="Google Shape;7060;p36"/>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1" name="Google Shape;7061;p36"/>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2" name="Google Shape;7062;p36"/>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3" name="Google Shape;7063;p36"/>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4" name="Google Shape;7064;p36"/>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5" name="Google Shape;7065;p36"/>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6" name="Google Shape;7066;p36"/>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7" name="Google Shape;7067;p36"/>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8" name="Google Shape;7068;p36"/>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69" name="Google Shape;7069;p36"/>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0" name="Google Shape;7070;p36"/>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1" name="Google Shape;7071;p36"/>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2" name="Google Shape;7072;p36"/>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3" name="Google Shape;7073;p36"/>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4" name="Google Shape;7074;p36"/>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5" name="Google Shape;7075;p36"/>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6" name="Google Shape;7076;p36"/>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7" name="Google Shape;7077;p36"/>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8" name="Google Shape;7078;p36"/>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79" name="Google Shape;7079;p36"/>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0" name="Google Shape;7080;p36"/>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1" name="Google Shape;7081;p36"/>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2" name="Google Shape;7082;p36"/>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3" name="Google Shape;7083;p36"/>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4" name="Google Shape;7084;p36"/>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5" name="Google Shape;7085;p36"/>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6" name="Google Shape;7086;p36"/>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7" name="Google Shape;7087;p36"/>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8" name="Google Shape;7088;p36"/>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89" name="Google Shape;7089;p36"/>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0" name="Google Shape;7090;p36"/>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1" name="Google Shape;7091;p36"/>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2" name="Google Shape;7092;p36"/>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3" name="Google Shape;7093;p36"/>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4" name="Google Shape;7094;p36"/>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5" name="Google Shape;7095;p36"/>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6" name="Google Shape;7096;p36"/>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7" name="Google Shape;7097;p36"/>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8" name="Google Shape;7098;p36"/>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099" name="Google Shape;7099;p36"/>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0" name="Google Shape;7100;p36"/>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1" name="Google Shape;7101;p36"/>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2" name="Google Shape;7102;p36"/>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3" name="Google Shape;7103;p36"/>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4" name="Google Shape;7104;p36"/>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5" name="Google Shape;7105;p36"/>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6" name="Google Shape;7106;p36"/>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7" name="Google Shape;7107;p36"/>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8" name="Google Shape;7108;p36"/>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09" name="Google Shape;7109;p36"/>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0" name="Google Shape;7110;p36"/>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1" name="Google Shape;7111;p36"/>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2" name="Google Shape;7112;p36"/>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3" name="Google Shape;7113;p36"/>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4" name="Google Shape;7114;p36"/>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5" name="Google Shape;7115;p36"/>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6" name="Google Shape;7116;p36"/>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7" name="Google Shape;7117;p36"/>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8" name="Google Shape;7118;p36"/>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19" name="Google Shape;7119;p36"/>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0" name="Google Shape;7120;p36"/>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1" name="Google Shape;7121;p36"/>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2" name="Google Shape;7122;p36"/>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3" name="Google Shape;7123;p36"/>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4" name="Google Shape;7124;p36"/>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5" name="Google Shape;7125;p36"/>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6" name="Google Shape;7126;p36"/>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7" name="Google Shape;7127;p36"/>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8" name="Google Shape;7128;p36"/>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29" name="Google Shape;7129;p36"/>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0" name="Google Shape;7130;p36"/>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1" name="Google Shape;7131;p36"/>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2" name="Google Shape;7132;p36"/>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3" name="Google Shape;7133;p36"/>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4" name="Google Shape;7134;p36"/>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5" name="Google Shape;7135;p36"/>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6" name="Google Shape;7136;p36"/>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7" name="Google Shape;7137;p36"/>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8" name="Google Shape;7138;p36"/>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39" name="Google Shape;7139;p36"/>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0" name="Google Shape;7140;p36"/>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1" name="Google Shape;7141;p36"/>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2" name="Google Shape;7142;p36"/>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3" name="Google Shape;7143;p36"/>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4" name="Google Shape;7144;p36"/>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5" name="Google Shape;7145;p36"/>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6" name="Google Shape;7146;p36"/>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7" name="Google Shape;7147;p36"/>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8" name="Google Shape;7148;p36"/>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49" name="Google Shape;7149;p36"/>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0" name="Google Shape;7150;p36"/>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1" name="Google Shape;7151;p36"/>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2" name="Google Shape;7152;p36"/>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3" name="Google Shape;7153;p36"/>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4" name="Google Shape;7154;p36"/>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5" name="Google Shape;7155;p36"/>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6" name="Google Shape;7156;p36"/>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7" name="Google Shape;7157;p36"/>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8" name="Google Shape;7158;p36"/>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59" name="Google Shape;7159;p36"/>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0" name="Google Shape;7160;p36"/>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1" name="Google Shape;7161;p36"/>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2" name="Google Shape;7162;p36"/>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3" name="Google Shape;7163;p36"/>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4" name="Google Shape;7164;p36"/>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5" name="Google Shape;7165;p36"/>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6" name="Google Shape;7166;p36"/>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7" name="Google Shape;7167;p36"/>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8" name="Google Shape;7168;p36"/>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69" name="Google Shape;7169;p36"/>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0" name="Google Shape;7170;p36"/>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1" name="Google Shape;7171;p36"/>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2" name="Google Shape;7172;p36"/>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3" name="Google Shape;7173;p36"/>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4" name="Google Shape;7174;p36"/>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5" name="Google Shape;7175;p36"/>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6" name="Google Shape;7176;p36"/>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7" name="Google Shape;7177;p36"/>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8" name="Google Shape;7178;p36"/>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79" name="Google Shape;7179;p36"/>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0" name="Google Shape;7180;p36"/>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1" name="Google Shape;7181;p36"/>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2" name="Google Shape;7182;p36"/>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3" name="Google Shape;7183;p36"/>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4" name="Google Shape;7184;p36"/>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5" name="Google Shape;7185;p36"/>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6" name="Google Shape;7186;p36"/>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7" name="Google Shape;7187;p36"/>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8" name="Google Shape;7188;p36"/>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89" name="Google Shape;7189;p36"/>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0" name="Google Shape;7190;p36"/>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1" name="Google Shape;7191;p36"/>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2" name="Google Shape;7192;p36"/>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3" name="Google Shape;7193;p36"/>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4" name="Google Shape;7194;p36"/>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5" name="Google Shape;7195;p36"/>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6" name="Google Shape;7196;p36"/>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7" name="Google Shape;7197;p36"/>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8" name="Google Shape;7198;p36"/>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199" name="Google Shape;7199;p36"/>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0" name="Google Shape;7200;p36"/>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1" name="Google Shape;7201;p36"/>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2" name="Google Shape;7202;p36"/>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3" name="Google Shape;7203;p36"/>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4" name="Google Shape;7204;p36"/>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5" name="Google Shape;7205;p36"/>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6" name="Google Shape;7206;p36"/>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7" name="Google Shape;7207;p36"/>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8" name="Google Shape;7208;p36"/>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09" name="Google Shape;7209;p36"/>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0" name="Google Shape;7210;p36"/>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1" name="Google Shape;7211;p36"/>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2" name="Google Shape;7212;p36"/>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3" name="Google Shape;7213;p36"/>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4" name="Google Shape;7214;p36"/>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5" name="Google Shape;7215;p36"/>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6" name="Google Shape;7216;p36"/>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7" name="Google Shape;7217;p36"/>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8" name="Google Shape;7218;p36"/>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19" name="Google Shape;7219;p36"/>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0" name="Google Shape;7220;p36"/>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1" name="Google Shape;7221;p36"/>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2" name="Google Shape;7222;p36"/>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3" name="Google Shape;7223;p36"/>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4" name="Google Shape;7224;p36"/>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5" name="Google Shape;7225;p36"/>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6" name="Google Shape;7226;p36"/>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7" name="Google Shape;7227;p36"/>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8" name="Google Shape;7228;p36"/>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29" name="Google Shape;7229;p36"/>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0" name="Google Shape;7230;p36"/>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1" name="Google Shape;7231;p36"/>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2" name="Google Shape;7232;p36"/>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3" name="Google Shape;7233;p36"/>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4" name="Google Shape;7234;p36"/>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5" name="Google Shape;7235;p36"/>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6" name="Google Shape;7236;p36"/>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7" name="Google Shape;7237;p36"/>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8" name="Google Shape;7238;p36"/>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39" name="Google Shape;7239;p36"/>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0" name="Google Shape;7240;p36"/>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1" name="Google Shape;7241;p36"/>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2" name="Google Shape;7242;p36"/>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3" name="Google Shape;7243;p36"/>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4" name="Google Shape;7244;p36"/>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5" name="Google Shape;7245;p36"/>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6" name="Google Shape;7246;p36"/>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7" name="Google Shape;7247;p36"/>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8" name="Google Shape;7248;p36"/>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49" name="Google Shape;7249;p36"/>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0" name="Google Shape;7250;p36"/>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1" name="Google Shape;7251;p36"/>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2" name="Google Shape;7252;p36"/>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3" name="Google Shape;7253;p36"/>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4" name="Google Shape;7254;p36"/>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5" name="Google Shape;7255;p36"/>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6" name="Google Shape;7256;p36"/>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7" name="Google Shape;7257;p36"/>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8" name="Google Shape;7258;p36"/>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59" name="Google Shape;7259;p36"/>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0" name="Google Shape;7260;p36"/>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1" name="Google Shape;7261;p36"/>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2" name="Google Shape;7262;p36"/>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3" name="Google Shape;7263;p36"/>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4" name="Google Shape;7264;p36"/>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5" name="Google Shape;7265;p36"/>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6" name="Google Shape;7266;p36"/>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7" name="Google Shape;7267;p36"/>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8" name="Google Shape;7268;p36"/>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69" name="Google Shape;7269;p36"/>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0" name="Google Shape;7270;p36"/>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1" name="Google Shape;7271;p36"/>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2" name="Google Shape;7272;p36"/>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3" name="Google Shape;7273;p36"/>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4" name="Google Shape;7274;p36"/>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5" name="Google Shape;7275;p36"/>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6" name="Google Shape;7276;p36"/>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7" name="Google Shape;7277;p36"/>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8" name="Google Shape;7278;p36"/>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79" name="Google Shape;7279;p36"/>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0" name="Google Shape;7280;p36"/>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1" name="Google Shape;7281;p36"/>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2" name="Google Shape;7282;p36"/>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3" name="Google Shape;7283;p36"/>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4" name="Google Shape;7284;p36"/>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5" name="Google Shape;7285;p36"/>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6" name="Google Shape;7286;p36"/>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7" name="Google Shape;7287;p36"/>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8" name="Google Shape;7288;p36"/>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89" name="Google Shape;7289;p36"/>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0" name="Google Shape;7290;p36"/>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1" name="Google Shape;7291;p36"/>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2" name="Google Shape;7292;p36"/>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3" name="Google Shape;7293;p36"/>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4" name="Google Shape;7294;p36"/>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5" name="Google Shape;7295;p36"/>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6" name="Google Shape;7296;p36"/>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7" name="Google Shape;7297;p36"/>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8" name="Google Shape;7298;p36"/>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299" name="Google Shape;7299;p36"/>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0" name="Google Shape;7300;p36"/>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1" name="Google Shape;7301;p36"/>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2" name="Google Shape;7302;p36"/>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3" name="Google Shape;7303;p36"/>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4" name="Google Shape;7304;p36"/>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5" name="Google Shape;7305;p36"/>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6" name="Google Shape;7306;p36"/>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7" name="Google Shape;7307;p36"/>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8" name="Google Shape;7308;p36"/>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09" name="Google Shape;7309;p36"/>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0" name="Google Shape;7310;p36"/>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1" name="Google Shape;7311;p36"/>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2" name="Google Shape;7312;p36"/>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3" name="Google Shape;7313;p36"/>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4" name="Google Shape;7314;p36"/>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5" name="Google Shape;7315;p36"/>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6" name="Google Shape;7316;p36"/>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7" name="Google Shape;7317;p36"/>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8" name="Google Shape;7318;p36"/>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19" name="Google Shape;7319;p36"/>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0" name="Google Shape;7320;p36"/>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1" name="Google Shape;7321;p36"/>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2" name="Google Shape;7322;p36"/>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3" name="Google Shape;7323;p36"/>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4" name="Google Shape;7324;p36"/>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5" name="Google Shape;7325;p36"/>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6" name="Google Shape;7326;p36"/>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7" name="Google Shape;7327;p36"/>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8" name="Google Shape;7328;p36"/>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29" name="Google Shape;7329;p36"/>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0" name="Google Shape;7330;p36"/>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1" name="Google Shape;7331;p36"/>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2" name="Google Shape;7332;p36"/>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3" name="Google Shape;7333;p36"/>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4" name="Google Shape;7334;p36"/>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5" name="Google Shape;7335;p36"/>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6" name="Google Shape;7336;p36"/>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7" name="Google Shape;7337;p36"/>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8" name="Google Shape;7338;p36"/>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39" name="Google Shape;7339;p36"/>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0" name="Google Shape;7340;p36"/>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1" name="Google Shape;7341;p36"/>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2" name="Google Shape;7342;p36"/>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3" name="Google Shape;7343;p36"/>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4" name="Google Shape;7344;p36"/>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5" name="Google Shape;7345;p36"/>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6" name="Google Shape;7346;p36"/>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7" name="Google Shape;7347;p36"/>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8" name="Google Shape;7348;p36"/>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49" name="Google Shape;7349;p36"/>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0" name="Google Shape;7350;p36"/>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1" name="Google Shape;7351;p36"/>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2" name="Google Shape;7352;p36"/>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3" name="Google Shape;7353;p36"/>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4" name="Google Shape;7354;p36"/>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5" name="Google Shape;7355;p36"/>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6" name="Google Shape;7356;p36"/>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7" name="Google Shape;7357;p36"/>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8" name="Google Shape;7358;p36"/>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59" name="Google Shape;7359;p36"/>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0" name="Google Shape;7360;p36"/>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1" name="Google Shape;7361;p36"/>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2" name="Google Shape;7362;p36"/>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3" name="Google Shape;7363;p36"/>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4" name="Google Shape;7364;p36"/>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5" name="Google Shape;7365;p36"/>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6" name="Google Shape;7366;p36"/>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7" name="Google Shape;7367;p36"/>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8" name="Google Shape;7368;p36"/>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69" name="Google Shape;7369;p36"/>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0" name="Google Shape;7370;p36"/>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1" name="Google Shape;7371;p36"/>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2" name="Google Shape;7372;p36"/>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3" name="Google Shape;7373;p36"/>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4" name="Google Shape;7374;p36"/>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5" name="Google Shape;7375;p36"/>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6" name="Google Shape;7376;p36"/>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7" name="Google Shape;7377;p36"/>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8" name="Google Shape;7378;p36"/>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79" name="Google Shape;7379;p36"/>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0" name="Google Shape;7380;p36"/>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1" name="Google Shape;7381;p36"/>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2" name="Google Shape;7382;p36"/>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3" name="Google Shape;7383;p36"/>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4" name="Google Shape;7384;p36"/>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5" name="Google Shape;7385;p36"/>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6" name="Google Shape;7386;p36"/>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7" name="Google Shape;7387;p36"/>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8" name="Google Shape;7388;p36"/>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89" name="Google Shape;7389;p36"/>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0" name="Google Shape;7390;p36"/>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1" name="Google Shape;7391;p36"/>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2" name="Google Shape;7392;p36"/>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3" name="Google Shape;7393;p36"/>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4" name="Google Shape;7394;p36"/>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5" name="Google Shape;7395;p36"/>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6" name="Google Shape;7396;p36"/>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7" name="Google Shape;7397;p36"/>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8" name="Google Shape;7398;p36"/>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399" name="Google Shape;7399;p36"/>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0" name="Google Shape;7400;p36"/>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1" name="Google Shape;7401;p36"/>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2" name="Google Shape;7402;p36"/>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3" name="Google Shape;7403;p36"/>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4" name="Google Shape;7404;p36"/>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5" name="Google Shape;7405;p36"/>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6" name="Google Shape;7406;p36"/>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7" name="Google Shape;7407;p36"/>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8" name="Google Shape;7408;p36"/>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09" name="Google Shape;7409;p36"/>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0" name="Google Shape;7410;p36"/>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1" name="Google Shape;7411;p36"/>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2" name="Google Shape;7412;p36"/>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3" name="Google Shape;7413;p36"/>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4" name="Google Shape;7414;p36"/>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5" name="Google Shape;7415;p36"/>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6" name="Google Shape;7416;p36"/>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7" name="Google Shape;7417;p36"/>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8" name="Google Shape;7418;p36"/>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19" name="Google Shape;7419;p36"/>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0" name="Google Shape;7420;p36"/>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1" name="Google Shape;7421;p36"/>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2" name="Google Shape;7422;p36"/>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3" name="Google Shape;7423;p36"/>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4" name="Google Shape;7424;p36"/>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5" name="Google Shape;7425;p36"/>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6" name="Google Shape;7426;p36"/>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7" name="Google Shape;7427;p36"/>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8" name="Google Shape;7428;p36"/>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29" name="Google Shape;7429;p36"/>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0" name="Google Shape;7430;p36"/>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1" name="Google Shape;7431;p36"/>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2" name="Google Shape;7432;p36"/>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3" name="Google Shape;7433;p36"/>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4" name="Google Shape;7434;p36"/>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5" name="Google Shape;7435;p36"/>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6" name="Google Shape;7436;p36"/>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7" name="Google Shape;7437;p36"/>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8" name="Google Shape;7438;p36"/>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39" name="Google Shape;7439;p36"/>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0" name="Google Shape;7440;p36"/>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1" name="Google Shape;7441;p36"/>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2" name="Google Shape;7442;p36"/>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3" name="Google Shape;7443;p36"/>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4" name="Google Shape;7444;p36"/>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5" name="Google Shape;7445;p36"/>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6" name="Google Shape;7446;p36"/>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7" name="Google Shape;7447;p36"/>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8" name="Google Shape;7448;p36"/>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49" name="Google Shape;7449;p36"/>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0" name="Google Shape;7450;p36"/>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1" name="Google Shape;7451;p36"/>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2" name="Google Shape;7452;p36"/>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3" name="Google Shape;7453;p36"/>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4" name="Google Shape;7454;p36"/>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5" name="Google Shape;7455;p36"/>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6" name="Google Shape;7456;p36"/>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7" name="Google Shape;7457;p36"/>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8" name="Google Shape;7458;p36"/>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59" name="Google Shape;7459;p36"/>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0" name="Google Shape;7460;p36"/>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1" name="Google Shape;7461;p36"/>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2" name="Google Shape;7462;p36"/>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3" name="Google Shape;7463;p36"/>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4" name="Google Shape;7464;p36"/>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5" name="Google Shape;7465;p36"/>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6" name="Google Shape;7466;p36"/>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7" name="Google Shape;7467;p36"/>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8" name="Google Shape;7468;p36"/>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69" name="Google Shape;7469;p36"/>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0" name="Google Shape;7470;p36"/>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1" name="Google Shape;7471;p36"/>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2" name="Google Shape;7472;p36"/>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3" name="Google Shape;7473;p36"/>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4" name="Google Shape;7474;p36"/>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5" name="Google Shape;7475;p36"/>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6" name="Google Shape;7476;p36"/>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7" name="Google Shape;7477;p36"/>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8" name="Google Shape;7478;p36"/>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79" name="Google Shape;7479;p36"/>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0" name="Google Shape;7480;p36"/>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1" name="Google Shape;7481;p36"/>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2" name="Google Shape;7482;p36"/>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3" name="Google Shape;7483;p36"/>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4" name="Google Shape;7484;p36"/>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5" name="Google Shape;7485;p36"/>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6" name="Google Shape;7486;p36"/>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7" name="Google Shape;7487;p36"/>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8" name="Google Shape;7488;p36"/>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89" name="Google Shape;7489;p36"/>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0" name="Google Shape;7490;p36"/>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1" name="Google Shape;7491;p36"/>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2" name="Google Shape;7492;p36"/>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3" name="Google Shape;7493;p36"/>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4" name="Google Shape;7494;p36"/>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5" name="Google Shape;7495;p36"/>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6" name="Google Shape;7496;p36"/>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7" name="Google Shape;7497;p36"/>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8" name="Google Shape;7498;p36"/>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499" name="Google Shape;7499;p36"/>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0" name="Google Shape;7500;p36"/>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1" name="Google Shape;7501;p36"/>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2" name="Google Shape;7502;p36"/>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3" name="Google Shape;7503;p36"/>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4" name="Google Shape;7504;p36"/>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5" name="Google Shape;7505;p36"/>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6" name="Google Shape;7506;p36"/>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7" name="Google Shape;7507;p36"/>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8" name="Google Shape;7508;p36"/>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09" name="Google Shape;7509;p36"/>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0" name="Google Shape;7510;p36"/>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1" name="Google Shape;7511;p36"/>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2" name="Google Shape;7512;p36"/>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3" name="Google Shape;7513;p36"/>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4" name="Google Shape;7514;p36"/>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5" name="Google Shape;7515;p36"/>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6" name="Google Shape;7516;p36"/>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7" name="Google Shape;7517;p36"/>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8" name="Google Shape;7518;p36"/>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19" name="Google Shape;7519;p36"/>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0" name="Google Shape;7520;p36"/>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1" name="Google Shape;7521;p36"/>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2" name="Google Shape;7522;p36"/>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3" name="Google Shape;7523;p36"/>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4" name="Google Shape;7524;p36"/>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5" name="Google Shape;7525;p36"/>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6" name="Google Shape;7526;p36"/>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7" name="Google Shape;7527;p36"/>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8" name="Google Shape;7528;p36"/>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29" name="Google Shape;7529;p36"/>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0" name="Google Shape;7530;p36"/>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1" name="Google Shape;7531;p36"/>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2" name="Google Shape;7532;p36"/>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3" name="Google Shape;7533;p36"/>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4" name="Google Shape;7534;p36"/>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5" name="Google Shape;7535;p36"/>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6" name="Google Shape;7536;p36"/>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7" name="Google Shape;7537;p36"/>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8" name="Google Shape;7538;p36"/>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39" name="Google Shape;7539;p36"/>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0" name="Google Shape;7540;p36"/>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1" name="Google Shape;7541;p36"/>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2" name="Google Shape;7542;p36"/>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3" name="Google Shape;7543;p36"/>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4" name="Google Shape;7544;p36"/>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5" name="Google Shape;7545;p36"/>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6" name="Google Shape;7546;p36"/>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7" name="Google Shape;7547;p36"/>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8" name="Google Shape;7548;p36"/>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49" name="Google Shape;7549;p36"/>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0" name="Google Shape;7550;p36"/>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1" name="Google Shape;7551;p36"/>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2" name="Google Shape;7552;p36"/>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3" name="Google Shape;7553;p36"/>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4" name="Google Shape;7554;p36"/>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5" name="Google Shape;7555;p36"/>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6" name="Google Shape;7556;p36"/>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7" name="Google Shape;7557;p36"/>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8" name="Google Shape;7558;p36"/>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59" name="Google Shape;7559;p36"/>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0" name="Google Shape;7560;p36"/>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1" name="Google Shape;7561;p36"/>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2" name="Google Shape;7562;p36"/>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3" name="Google Shape;7563;p36"/>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4" name="Google Shape;7564;p36"/>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5" name="Google Shape;7565;p36"/>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6" name="Google Shape;7566;p36"/>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7" name="Google Shape;7567;p36"/>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8" name="Google Shape;7568;p36"/>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69" name="Google Shape;7569;p36"/>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0" name="Google Shape;7570;p36"/>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1" name="Google Shape;7571;p36"/>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2" name="Google Shape;7572;p36"/>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3" name="Google Shape;7573;p36"/>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4" name="Google Shape;7574;p36"/>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5" name="Google Shape;7575;p36"/>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6" name="Google Shape;7576;p36"/>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7" name="Google Shape;7577;p36"/>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8" name="Google Shape;7578;p36"/>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79" name="Google Shape;7579;p36"/>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0" name="Google Shape;7580;p36"/>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1" name="Google Shape;7581;p36"/>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2" name="Google Shape;7582;p36"/>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3" name="Google Shape;7583;p36"/>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4" name="Google Shape;7584;p36"/>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5" name="Google Shape;7585;p36"/>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6" name="Google Shape;7586;p36"/>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7" name="Google Shape;7587;p36"/>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8" name="Google Shape;7588;p36"/>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89" name="Google Shape;7589;p36"/>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0" name="Google Shape;7590;p36"/>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1" name="Google Shape;7591;p36"/>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2" name="Google Shape;7592;p36"/>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3" name="Google Shape;7593;p36"/>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4" name="Google Shape;7594;p36"/>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5" name="Google Shape;7595;p36"/>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6" name="Google Shape;7596;p36"/>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7" name="Google Shape;7597;p36"/>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8" name="Google Shape;7598;p36"/>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599" name="Google Shape;7599;p36"/>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0" name="Google Shape;7600;p36"/>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1" name="Google Shape;7601;p36"/>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2" name="Google Shape;7602;p36"/>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3" name="Google Shape;7603;p36"/>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4" name="Google Shape;7604;p36"/>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5" name="Google Shape;7605;p36"/>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6" name="Google Shape;7606;p36"/>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7" name="Google Shape;7607;p36"/>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8" name="Google Shape;7608;p36"/>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09" name="Google Shape;7609;p36"/>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0" name="Google Shape;7610;p36"/>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1" name="Google Shape;7611;p36"/>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2" name="Google Shape;7612;p36"/>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3" name="Google Shape;7613;p36"/>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4" name="Google Shape;7614;p36"/>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5" name="Google Shape;7615;p36"/>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6" name="Google Shape;7616;p36"/>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7" name="Google Shape;7617;p36"/>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8" name="Google Shape;7618;p36"/>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19" name="Google Shape;7619;p36"/>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0" name="Google Shape;7620;p36"/>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1" name="Google Shape;7621;p36"/>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2" name="Google Shape;7622;p36"/>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3" name="Google Shape;7623;p36"/>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4" name="Google Shape;7624;p36"/>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5" name="Google Shape;7625;p36"/>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6" name="Google Shape;7626;p36"/>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7" name="Google Shape;7627;p36"/>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8" name="Google Shape;7628;p36"/>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29" name="Google Shape;7629;p36"/>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0" name="Google Shape;7630;p36"/>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1" name="Google Shape;7631;p36"/>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2" name="Google Shape;7632;p36"/>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3" name="Google Shape;7633;p36"/>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4" name="Google Shape;7634;p36"/>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5" name="Google Shape;7635;p36"/>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6" name="Google Shape;7636;p36"/>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7" name="Google Shape;7637;p36"/>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8" name="Google Shape;7638;p36"/>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39" name="Google Shape;7639;p36"/>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0" name="Google Shape;7640;p36"/>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1" name="Google Shape;7641;p36"/>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2" name="Google Shape;7642;p36"/>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3" name="Google Shape;7643;p36"/>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4" name="Google Shape;7644;p36"/>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5" name="Google Shape;7645;p36"/>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6" name="Google Shape;7646;p36"/>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7" name="Google Shape;7647;p36"/>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8" name="Google Shape;7648;p36"/>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49" name="Google Shape;7649;p36"/>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0" name="Google Shape;7650;p36"/>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1" name="Google Shape;7651;p36"/>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2" name="Google Shape;7652;p36"/>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3" name="Google Shape;7653;p36"/>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4" name="Google Shape;7654;p36"/>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5" name="Google Shape;7655;p36"/>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6" name="Google Shape;7656;p36"/>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7" name="Google Shape;7657;p36"/>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8" name="Google Shape;7658;p36"/>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59" name="Google Shape;7659;p36"/>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0" name="Google Shape;7660;p36"/>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1" name="Google Shape;7661;p36"/>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2" name="Google Shape;7662;p36"/>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3" name="Google Shape;7663;p36"/>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4" name="Google Shape;7664;p36"/>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5" name="Google Shape;7665;p36"/>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6" name="Google Shape;7666;p36"/>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7" name="Google Shape;7667;p36"/>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8" name="Google Shape;7668;p36"/>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69" name="Google Shape;7669;p36"/>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0" name="Google Shape;7670;p36"/>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1" name="Google Shape;7671;p36"/>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2" name="Google Shape;7672;p36"/>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3" name="Google Shape;7673;p36"/>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4" name="Google Shape;7674;p36"/>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5" name="Google Shape;7675;p36"/>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6" name="Google Shape;7676;p36"/>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7" name="Google Shape;7677;p36"/>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8" name="Google Shape;7678;p36"/>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79" name="Google Shape;7679;p36"/>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0" name="Google Shape;7680;p36"/>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1" name="Google Shape;7681;p36"/>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2" name="Google Shape;7682;p36"/>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3" name="Google Shape;7683;p36"/>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4" name="Google Shape;7684;p36"/>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5" name="Google Shape;7685;p36"/>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6" name="Google Shape;7686;p36"/>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7" name="Google Shape;7687;p36"/>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8" name="Google Shape;7688;p36"/>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89" name="Google Shape;7689;p36"/>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0" name="Google Shape;7690;p36"/>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1" name="Google Shape;7691;p36"/>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2" name="Google Shape;7692;p36"/>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3" name="Google Shape;7693;p36"/>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4" name="Google Shape;7694;p36"/>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5" name="Google Shape;7695;p36"/>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6" name="Google Shape;7696;p36"/>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7" name="Google Shape;7697;p36"/>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8" name="Google Shape;7698;p36"/>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699" name="Google Shape;7699;p36"/>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0" name="Google Shape;7700;p36"/>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1" name="Google Shape;7701;p36"/>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2" name="Google Shape;7702;p36"/>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3" name="Google Shape;7703;p36"/>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4" name="Google Shape;7704;p36"/>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5" name="Google Shape;7705;p36"/>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6" name="Google Shape;7706;p36"/>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7" name="Google Shape;7707;p36"/>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8" name="Google Shape;7708;p36"/>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09" name="Google Shape;7709;p36"/>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0" name="Google Shape;7710;p36"/>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1" name="Google Shape;7711;p36"/>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2" name="Google Shape;7712;p36"/>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3" name="Google Shape;7713;p36"/>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4" name="Google Shape;7714;p36"/>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5" name="Google Shape;7715;p36"/>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6" name="Google Shape;7716;p36"/>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7" name="Google Shape;7717;p36"/>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8" name="Google Shape;7718;p36"/>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19" name="Google Shape;7719;p36"/>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0" name="Google Shape;7720;p36"/>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1" name="Google Shape;7721;p36"/>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2" name="Google Shape;7722;p36"/>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3" name="Google Shape;7723;p36"/>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4" name="Google Shape;7724;p36"/>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5" name="Google Shape;7725;p36"/>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6" name="Google Shape;7726;p36"/>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7" name="Google Shape;7727;p36"/>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8" name="Google Shape;7728;p36"/>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29" name="Google Shape;7729;p36"/>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0" name="Google Shape;7730;p36"/>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1" name="Google Shape;7731;p36"/>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2" name="Google Shape;7732;p36"/>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3" name="Google Shape;7733;p36"/>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4" name="Google Shape;7734;p36"/>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5" name="Google Shape;7735;p36"/>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6" name="Google Shape;7736;p36"/>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7" name="Google Shape;7737;p36"/>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8" name="Google Shape;7738;p36"/>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39" name="Google Shape;7739;p36"/>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0" name="Google Shape;7740;p36"/>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1" name="Google Shape;7741;p36"/>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2" name="Google Shape;7742;p36"/>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3" name="Google Shape;7743;p36"/>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4" name="Google Shape;7744;p36"/>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5" name="Google Shape;7745;p36"/>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6" name="Google Shape;7746;p36"/>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7" name="Google Shape;7747;p36"/>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8" name="Google Shape;7748;p36"/>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49" name="Google Shape;7749;p36"/>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0" name="Google Shape;7750;p36"/>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1" name="Google Shape;7751;p36"/>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2" name="Google Shape;7752;p36"/>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3" name="Google Shape;7753;p36"/>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4" name="Google Shape;7754;p36"/>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5" name="Google Shape;7755;p36"/>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6" name="Google Shape;7756;p36"/>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7" name="Google Shape;7757;p36"/>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8" name="Google Shape;7758;p36"/>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59" name="Google Shape;7759;p36"/>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0" name="Google Shape;7760;p36"/>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1" name="Google Shape;7761;p36"/>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2" name="Google Shape;7762;p36"/>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3" name="Google Shape;7763;p36"/>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4" name="Google Shape;7764;p36"/>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5" name="Google Shape;7765;p36"/>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6" name="Google Shape;7766;p36"/>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7" name="Google Shape;7767;p36"/>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8" name="Google Shape;7768;p36"/>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69" name="Google Shape;7769;p36"/>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0" name="Google Shape;7770;p36"/>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1" name="Google Shape;7771;p36"/>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2" name="Google Shape;7772;p36"/>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3" name="Google Shape;7773;p36"/>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4" name="Google Shape;7774;p36"/>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5" name="Google Shape;7775;p36"/>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6" name="Google Shape;7776;p36"/>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7" name="Google Shape;7777;p36"/>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8" name="Google Shape;7778;p36"/>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79" name="Google Shape;7779;p36"/>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0" name="Google Shape;7780;p36"/>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1" name="Google Shape;7781;p36"/>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2" name="Google Shape;7782;p36"/>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3" name="Google Shape;7783;p36"/>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4" name="Google Shape;7784;p36"/>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5" name="Google Shape;7785;p36"/>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6" name="Google Shape;7786;p36"/>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7" name="Google Shape;7787;p36"/>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8" name="Google Shape;7788;p36"/>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89" name="Google Shape;7789;p36"/>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0" name="Google Shape;7790;p36"/>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1" name="Google Shape;7791;p36"/>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2" name="Google Shape;7792;p36"/>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3" name="Google Shape;7793;p36"/>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4" name="Google Shape;7794;p36"/>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5" name="Google Shape;7795;p36"/>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6" name="Google Shape;7796;p36"/>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7" name="Google Shape;7797;p36"/>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8" name="Google Shape;7798;p36"/>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799" name="Google Shape;7799;p36"/>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0" name="Google Shape;7800;p36"/>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1" name="Google Shape;7801;p36"/>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2" name="Google Shape;7802;p36"/>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3" name="Google Shape;7803;p36"/>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4" name="Google Shape;7804;p36"/>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5" name="Google Shape;7805;p36"/>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6" name="Google Shape;7806;p36"/>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7" name="Google Shape;7807;p36"/>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8" name="Google Shape;7808;p36"/>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09" name="Google Shape;7809;p36"/>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0" name="Google Shape;7810;p36"/>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1" name="Google Shape;7811;p36"/>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2" name="Google Shape;7812;p36"/>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3" name="Google Shape;7813;p36"/>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4" name="Google Shape;7814;p36"/>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5" name="Google Shape;7815;p36"/>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6" name="Google Shape;7816;p36"/>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7" name="Google Shape;7817;p36"/>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8" name="Google Shape;7818;p36"/>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19" name="Google Shape;7819;p36"/>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0" name="Google Shape;7820;p36"/>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1" name="Google Shape;7821;p36"/>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2" name="Google Shape;7822;p36"/>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3" name="Google Shape;7823;p36"/>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4" name="Google Shape;7824;p36"/>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5" name="Google Shape;7825;p36"/>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6" name="Google Shape;7826;p36"/>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7" name="Google Shape;7827;p36"/>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8" name="Google Shape;7828;p36"/>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29" name="Google Shape;7829;p36"/>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0" name="Google Shape;7830;p36"/>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1" name="Google Shape;7831;p36"/>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2" name="Google Shape;7832;p36"/>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3" name="Google Shape;7833;p36"/>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4" name="Google Shape;7834;p36"/>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5" name="Google Shape;7835;p36"/>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6" name="Google Shape;7836;p36"/>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7" name="Google Shape;7837;p36"/>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8" name="Google Shape;7838;p36"/>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39" name="Google Shape;7839;p36"/>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0" name="Google Shape;7840;p36"/>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1" name="Google Shape;7841;p36"/>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2" name="Google Shape;7842;p36"/>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3" name="Google Shape;7843;p36"/>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4" name="Google Shape;7844;p36"/>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5" name="Google Shape;7845;p36"/>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6" name="Google Shape;7846;p36"/>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7" name="Google Shape;7847;p36"/>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8" name="Google Shape;7848;p36"/>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49" name="Google Shape;7849;p36"/>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0" name="Google Shape;7850;p36"/>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1" name="Google Shape;7851;p36"/>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2" name="Google Shape;7852;p36"/>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3" name="Google Shape;7853;p36"/>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4" name="Google Shape;7854;p36"/>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5" name="Google Shape;7855;p36"/>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6" name="Google Shape;7856;p36"/>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7" name="Google Shape;7857;p36"/>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8" name="Google Shape;7858;p36"/>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59" name="Google Shape;7859;p36"/>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0" name="Google Shape;7860;p36"/>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1" name="Google Shape;7861;p36"/>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2" name="Google Shape;7862;p36"/>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3" name="Google Shape;7863;p36"/>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4" name="Google Shape;7864;p36"/>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5" name="Google Shape;7865;p36"/>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6" name="Google Shape;7866;p36"/>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7" name="Google Shape;7867;p36"/>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8" name="Google Shape;7868;p36"/>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69" name="Google Shape;7869;p36"/>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0" name="Google Shape;7870;p36"/>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1" name="Google Shape;7871;p36"/>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2" name="Google Shape;7872;p36"/>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3" name="Google Shape;7873;p36"/>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4" name="Google Shape;7874;p36"/>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5" name="Google Shape;7875;p36"/>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6" name="Google Shape;7876;p36"/>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7" name="Google Shape;7877;p36"/>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8" name="Google Shape;7878;p36"/>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79" name="Google Shape;7879;p36"/>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0" name="Google Shape;7880;p36"/>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1" name="Google Shape;7881;p36"/>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2" name="Google Shape;7882;p36"/>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3" name="Google Shape;7883;p36"/>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4" name="Google Shape;7884;p36"/>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5" name="Google Shape;7885;p36"/>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6" name="Google Shape;7886;p36"/>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7" name="Google Shape;7887;p36"/>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8" name="Google Shape;7888;p36"/>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89" name="Google Shape;7889;p36"/>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0" name="Google Shape;7890;p36"/>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1" name="Google Shape;7891;p36"/>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2" name="Google Shape;7892;p36"/>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3" name="Google Shape;7893;p36"/>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4" name="Google Shape;7894;p36"/>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5" name="Google Shape;7895;p36"/>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6" name="Google Shape;7896;p36"/>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7" name="Google Shape;7897;p36"/>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8" name="Google Shape;7898;p36"/>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899" name="Google Shape;7899;p36"/>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00" name="Google Shape;7900;p36"/>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01" name="Google Shape;7901;p36"/>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7902" name="Google Shape;7902;p36"/>
          <p:cNvSpPr/>
          <p:nvPr/>
        </p:nvSpPr>
        <p:spPr>
          <a:xfrm>
            <a:off x="8" y="3"/>
            <a:ext cx="9144000" cy="5143500"/>
          </a:xfrm>
          <a:prstGeom prst="rect">
            <a:avLst/>
          </a:prstGeom>
          <a:gradFill>
            <a:gsLst>
              <a:gs pos="0">
                <a:srgbClr val="FFFFFF">
                  <a:alpha val="0"/>
                </a:srgbClr>
              </a:gs>
              <a:gs pos="100000">
                <a:schemeClr val="accent3"/>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03" name="Google Shape;7903;p36"/>
          <p:cNvSpPr/>
          <p:nvPr/>
        </p:nvSpPr>
        <p:spPr>
          <a:xfrm>
            <a:off x="8" y="3"/>
            <a:ext cx="9144000" cy="5143500"/>
          </a:xfrm>
          <a:prstGeom prst="rect">
            <a:avLst/>
          </a:prstGeom>
          <a:gradFill>
            <a:gsLst>
              <a:gs pos="0">
                <a:srgbClr val="FFFFFF">
                  <a:alpha val="0"/>
                </a:srgbClr>
              </a:gs>
              <a:gs pos="100000">
                <a:schemeClr val="accent3"/>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7904" name="Google Shape;7904;p36"/>
          <p:cNvGrpSpPr/>
          <p:nvPr/>
        </p:nvGrpSpPr>
        <p:grpSpPr>
          <a:xfrm>
            <a:off x="457215" y="4724396"/>
            <a:ext cx="8229591" cy="134569"/>
            <a:chOff x="914430" y="9448792"/>
            <a:chExt cx="16459182" cy="269139"/>
          </a:xfrm>
        </p:grpSpPr>
        <p:grpSp>
          <p:nvGrpSpPr>
            <p:cNvPr id="7905" name="Google Shape;7905;p36"/>
            <p:cNvGrpSpPr/>
            <p:nvPr/>
          </p:nvGrpSpPr>
          <p:grpSpPr>
            <a:xfrm>
              <a:off x="914430" y="9448792"/>
              <a:ext cx="2280707" cy="269139"/>
              <a:chOff x="1227925" y="771950"/>
              <a:chExt cx="5130950" cy="605350"/>
            </a:xfrm>
          </p:grpSpPr>
          <p:sp>
            <p:nvSpPr>
              <p:cNvPr id="7906" name="Google Shape;7906;p36"/>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07" name="Google Shape;7907;p36"/>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08" name="Google Shape;7908;p36"/>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09" name="Google Shape;7909;p36"/>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0" name="Google Shape;7910;p36"/>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1" name="Google Shape;7911;p36"/>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2" name="Google Shape;7912;p36"/>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3" name="Google Shape;7913;p36"/>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4" name="Google Shape;7914;p36"/>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5" name="Google Shape;7915;p36"/>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6" name="Google Shape;7916;p36"/>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7" name="Google Shape;7917;p36"/>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8" name="Google Shape;7918;p36"/>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19" name="Google Shape;7919;p36"/>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0" name="Google Shape;7920;p36"/>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1" name="Google Shape;7921;p36"/>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2" name="Google Shape;7922;p36"/>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3" name="Google Shape;7923;p36"/>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4" name="Google Shape;7924;p36"/>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cap="flat" cmpd="sng" w="9525">
                <a:solidFill>
                  <a:srgbClr val="FDE29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5" name="Google Shape;7925;p36"/>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6" name="Google Shape;7926;p36"/>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27" name="Google Shape;7927;p36"/>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7928" name="Google Shape;7928;p36"/>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7929" name="Google Shape;7929;p36"/>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Yellow pattern fade (no footer)">
  <p:cSld name="CUSTOM_8_1_1_1_1">
    <p:bg>
      <p:bgPr>
        <a:solidFill>
          <a:schemeClr val="accent3"/>
        </a:solidFill>
      </p:bgPr>
    </p:bg>
    <p:spTree>
      <p:nvGrpSpPr>
        <p:cNvPr id="7930" name="Shape 7930"/>
        <p:cNvGrpSpPr/>
        <p:nvPr/>
      </p:nvGrpSpPr>
      <p:grpSpPr>
        <a:xfrm>
          <a:off x="0" y="0"/>
          <a:ext cx="0" cy="0"/>
          <a:chOff x="0" y="0"/>
          <a:chExt cx="0" cy="0"/>
        </a:xfrm>
      </p:grpSpPr>
      <p:grpSp>
        <p:nvGrpSpPr>
          <p:cNvPr id="7931" name="Google Shape;7931;p37"/>
          <p:cNvGrpSpPr/>
          <p:nvPr/>
        </p:nvGrpSpPr>
        <p:grpSpPr>
          <a:xfrm>
            <a:off x="14" y="45"/>
            <a:ext cx="9136470" cy="5143715"/>
            <a:chOff x="241225" y="850375"/>
            <a:chExt cx="7130625" cy="4014450"/>
          </a:xfrm>
        </p:grpSpPr>
        <p:sp>
          <p:nvSpPr>
            <p:cNvPr id="7932" name="Google Shape;7932;p37"/>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3" name="Google Shape;7933;p37"/>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4" name="Google Shape;7934;p37"/>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5" name="Google Shape;7935;p37"/>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6" name="Google Shape;7936;p37"/>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7" name="Google Shape;7937;p37"/>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8" name="Google Shape;7938;p37"/>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39" name="Google Shape;7939;p37"/>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0" name="Google Shape;7940;p37"/>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1" name="Google Shape;7941;p37"/>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2" name="Google Shape;7942;p37"/>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3" name="Google Shape;7943;p37"/>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4" name="Google Shape;7944;p37"/>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5" name="Google Shape;7945;p37"/>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6" name="Google Shape;7946;p37"/>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7" name="Google Shape;7947;p37"/>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8" name="Google Shape;7948;p37"/>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49" name="Google Shape;7949;p37"/>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0" name="Google Shape;7950;p37"/>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1" name="Google Shape;7951;p37"/>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2" name="Google Shape;7952;p37"/>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3" name="Google Shape;7953;p37"/>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4" name="Google Shape;7954;p37"/>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5" name="Google Shape;7955;p37"/>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6" name="Google Shape;7956;p37"/>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7" name="Google Shape;7957;p37"/>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8" name="Google Shape;7958;p37"/>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59" name="Google Shape;7959;p37"/>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0" name="Google Shape;7960;p37"/>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1" name="Google Shape;7961;p37"/>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2" name="Google Shape;7962;p37"/>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3" name="Google Shape;7963;p37"/>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4" name="Google Shape;7964;p37"/>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5" name="Google Shape;7965;p37"/>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6" name="Google Shape;7966;p37"/>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7" name="Google Shape;7967;p37"/>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8" name="Google Shape;7968;p37"/>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69" name="Google Shape;7969;p37"/>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0" name="Google Shape;7970;p37"/>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1" name="Google Shape;7971;p37"/>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2" name="Google Shape;7972;p37"/>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3" name="Google Shape;7973;p37"/>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4" name="Google Shape;7974;p37"/>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5" name="Google Shape;7975;p37"/>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6" name="Google Shape;7976;p37"/>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7" name="Google Shape;7977;p37"/>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8" name="Google Shape;7978;p37"/>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79" name="Google Shape;7979;p37"/>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0" name="Google Shape;7980;p37"/>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1" name="Google Shape;7981;p37"/>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2" name="Google Shape;7982;p37"/>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3" name="Google Shape;7983;p37"/>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4" name="Google Shape;7984;p37"/>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5" name="Google Shape;7985;p37"/>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6" name="Google Shape;7986;p37"/>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7" name="Google Shape;7987;p37"/>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8" name="Google Shape;7988;p37"/>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89" name="Google Shape;7989;p37"/>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0" name="Google Shape;7990;p37"/>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1" name="Google Shape;7991;p37"/>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2" name="Google Shape;7992;p37"/>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3" name="Google Shape;7993;p37"/>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4" name="Google Shape;7994;p37"/>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5" name="Google Shape;7995;p37"/>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6" name="Google Shape;7996;p37"/>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7" name="Google Shape;7997;p37"/>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8" name="Google Shape;7998;p37"/>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7999" name="Google Shape;7999;p37"/>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0" name="Google Shape;8000;p37"/>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1" name="Google Shape;8001;p37"/>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2" name="Google Shape;8002;p37"/>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3" name="Google Shape;8003;p37"/>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4" name="Google Shape;8004;p37"/>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5" name="Google Shape;8005;p37"/>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6" name="Google Shape;8006;p37"/>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7" name="Google Shape;8007;p37"/>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8" name="Google Shape;8008;p37"/>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09" name="Google Shape;8009;p37"/>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0" name="Google Shape;8010;p37"/>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1" name="Google Shape;8011;p37"/>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2" name="Google Shape;8012;p37"/>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3" name="Google Shape;8013;p37"/>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4" name="Google Shape;8014;p37"/>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5" name="Google Shape;8015;p37"/>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6" name="Google Shape;8016;p37"/>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7" name="Google Shape;8017;p37"/>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8" name="Google Shape;8018;p37"/>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19" name="Google Shape;8019;p37"/>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0" name="Google Shape;8020;p37"/>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1" name="Google Shape;8021;p37"/>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2" name="Google Shape;8022;p37"/>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3" name="Google Shape;8023;p37"/>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4" name="Google Shape;8024;p37"/>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5" name="Google Shape;8025;p37"/>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6" name="Google Shape;8026;p37"/>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7" name="Google Shape;8027;p37"/>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8" name="Google Shape;8028;p37"/>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29" name="Google Shape;8029;p37"/>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0" name="Google Shape;8030;p37"/>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1" name="Google Shape;8031;p37"/>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2" name="Google Shape;8032;p37"/>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3" name="Google Shape;8033;p37"/>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4" name="Google Shape;8034;p37"/>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5" name="Google Shape;8035;p37"/>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6" name="Google Shape;8036;p37"/>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7" name="Google Shape;8037;p37"/>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8" name="Google Shape;8038;p37"/>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39" name="Google Shape;8039;p37"/>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0" name="Google Shape;8040;p37"/>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1" name="Google Shape;8041;p37"/>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2" name="Google Shape;8042;p37"/>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3" name="Google Shape;8043;p37"/>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4" name="Google Shape;8044;p37"/>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5" name="Google Shape;8045;p37"/>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6" name="Google Shape;8046;p37"/>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7" name="Google Shape;8047;p37"/>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8" name="Google Shape;8048;p37"/>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49" name="Google Shape;8049;p37"/>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0" name="Google Shape;8050;p37"/>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1" name="Google Shape;8051;p37"/>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2" name="Google Shape;8052;p37"/>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3" name="Google Shape;8053;p37"/>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4" name="Google Shape;8054;p37"/>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5" name="Google Shape;8055;p37"/>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6" name="Google Shape;8056;p37"/>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7" name="Google Shape;8057;p37"/>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8" name="Google Shape;8058;p37"/>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59" name="Google Shape;8059;p37"/>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0" name="Google Shape;8060;p37"/>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1" name="Google Shape;8061;p37"/>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2" name="Google Shape;8062;p37"/>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3" name="Google Shape;8063;p37"/>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4" name="Google Shape;8064;p37"/>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5" name="Google Shape;8065;p37"/>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6" name="Google Shape;8066;p37"/>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7" name="Google Shape;8067;p37"/>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8" name="Google Shape;8068;p37"/>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69" name="Google Shape;8069;p37"/>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0" name="Google Shape;8070;p37"/>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1" name="Google Shape;8071;p37"/>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2" name="Google Shape;8072;p37"/>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3" name="Google Shape;8073;p37"/>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4" name="Google Shape;8074;p37"/>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5" name="Google Shape;8075;p37"/>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6" name="Google Shape;8076;p37"/>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7" name="Google Shape;8077;p37"/>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8" name="Google Shape;8078;p37"/>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79" name="Google Shape;8079;p37"/>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0" name="Google Shape;8080;p37"/>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1" name="Google Shape;8081;p37"/>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2" name="Google Shape;8082;p37"/>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3" name="Google Shape;8083;p37"/>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4" name="Google Shape;8084;p37"/>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5" name="Google Shape;8085;p37"/>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6" name="Google Shape;8086;p37"/>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7" name="Google Shape;8087;p37"/>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8" name="Google Shape;8088;p37"/>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89" name="Google Shape;8089;p37"/>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0" name="Google Shape;8090;p37"/>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1" name="Google Shape;8091;p37"/>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2" name="Google Shape;8092;p37"/>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3" name="Google Shape;8093;p37"/>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4" name="Google Shape;8094;p37"/>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5" name="Google Shape;8095;p37"/>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6" name="Google Shape;8096;p37"/>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7" name="Google Shape;8097;p37"/>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8" name="Google Shape;8098;p37"/>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099" name="Google Shape;8099;p37"/>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0" name="Google Shape;8100;p37"/>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1" name="Google Shape;8101;p37"/>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2" name="Google Shape;8102;p37"/>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3" name="Google Shape;8103;p37"/>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4" name="Google Shape;8104;p37"/>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5" name="Google Shape;8105;p37"/>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6" name="Google Shape;8106;p37"/>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7" name="Google Shape;8107;p37"/>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8" name="Google Shape;8108;p37"/>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09" name="Google Shape;8109;p37"/>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0" name="Google Shape;8110;p37"/>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1" name="Google Shape;8111;p37"/>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2" name="Google Shape;8112;p37"/>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3" name="Google Shape;8113;p37"/>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4" name="Google Shape;8114;p37"/>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5" name="Google Shape;8115;p37"/>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6" name="Google Shape;8116;p37"/>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7" name="Google Shape;8117;p37"/>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8" name="Google Shape;8118;p37"/>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19" name="Google Shape;8119;p37"/>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0" name="Google Shape;8120;p37"/>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1" name="Google Shape;8121;p37"/>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2" name="Google Shape;8122;p37"/>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3" name="Google Shape;8123;p37"/>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4" name="Google Shape;8124;p37"/>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5" name="Google Shape;8125;p37"/>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6" name="Google Shape;8126;p37"/>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7" name="Google Shape;8127;p37"/>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8" name="Google Shape;8128;p37"/>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29" name="Google Shape;8129;p37"/>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0" name="Google Shape;8130;p37"/>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1" name="Google Shape;8131;p37"/>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2" name="Google Shape;8132;p37"/>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3" name="Google Shape;8133;p37"/>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4" name="Google Shape;8134;p37"/>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5" name="Google Shape;8135;p37"/>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6" name="Google Shape;8136;p37"/>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7" name="Google Shape;8137;p37"/>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8" name="Google Shape;8138;p37"/>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39" name="Google Shape;8139;p37"/>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0" name="Google Shape;8140;p37"/>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1" name="Google Shape;8141;p37"/>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2" name="Google Shape;8142;p37"/>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3" name="Google Shape;8143;p37"/>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4" name="Google Shape;8144;p37"/>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5" name="Google Shape;8145;p37"/>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6" name="Google Shape;8146;p37"/>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7" name="Google Shape;8147;p37"/>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8" name="Google Shape;8148;p37"/>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49" name="Google Shape;8149;p37"/>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0" name="Google Shape;8150;p37"/>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1" name="Google Shape;8151;p37"/>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2" name="Google Shape;8152;p37"/>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3" name="Google Shape;8153;p37"/>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4" name="Google Shape;8154;p37"/>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5" name="Google Shape;8155;p37"/>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6" name="Google Shape;8156;p37"/>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7" name="Google Shape;8157;p37"/>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8" name="Google Shape;8158;p37"/>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59" name="Google Shape;8159;p37"/>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0" name="Google Shape;8160;p37"/>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1" name="Google Shape;8161;p37"/>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2" name="Google Shape;8162;p37"/>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3" name="Google Shape;8163;p37"/>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4" name="Google Shape;8164;p37"/>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5" name="Google Shape;8165;p37"/>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6" name="Google Shape;8166;p37"/>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7" name="Google Shape;8167;p37"/>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8" name="Google Shape;8168;p37"/>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69" name="Google Shape;8169;p37"/>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0" name="Google Shape;8170;p37"/>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1" name="Google Shape;8171;p37"/>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2" name="Google Shape;8172;p37"/>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3" name="Google Shape;8173;p37"/>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4" name="Google Shape;8174;p37"/>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5" name="Google Shape;8175;p37"/>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6" name="Google Shape;8176;p37"/>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7" name="Google Shape;8177;p37"/>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8" name="Google Shape;8178;p37"/>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79" name="Google Shape;8179;p37"/>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0" name="Google Shape;8180;p37"/>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1" name="Google Shape;8181;p37"/>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2" name="Google Shape;8182;p37"/>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3" name="Google Shape;8183;p37"/>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4" name="Google Shape;8184;p37"/>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5" name="Google Shape;8185;p37"/>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6" name="Google Shape;8186;p37"/>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7" name="Google Shape;8187;p37"/>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8" name="Google Shape;8188;p37"/>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89" name="Google Shape;8189;p37"/>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0" name="Google Shape;8190;p37"/>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1" name="Google Shape;8191;p37"/>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2" name="Google Shape;8192;p37"/>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3" name="Google Shape;8193;p37"/>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4" name="Google Shape;8194;p37"/>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5" name="Google Shape;8195;p37"/>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6" name="Google Shape;8196;p37"/>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7" name="Google Shape;8197;p37"/>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8" name="Google Shape;8198;p37"/>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199" name="Google Shape;8199;p37"/>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0" name="Google Shape;8200;p37"/>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1" name="Google Shape;8201;p37"/>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2" name="Google Shape;8202;p37"/>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3" name="Google Shape;8203;p37"/>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4" name="Google Shape;8204;p37"/>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5" name="Google Shape;8205;p37"/>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6" name="Google Shape;8206;p37"/>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7" name="Google Shape;8207;p37"/>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8" name="Google Shape;8208;p37"/>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09" name="Google Shape;8209;p37"/>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0" name="Google Shape;8210;p37"/>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1" name="Google Shape;8211;p37"/>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2" name="Google Shape;8212;p37"/>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3" name="Google Shape;8213;p37"/>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4" name="Google Shape;8214;p37"/>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5" name="Google Shape;8215;p37"/>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6" name="Google Shape;8216;p37"/>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7" name="Google Shape;8217;p37"/>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8" name="Google Shape;8218;p37"/>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19" name="Google Shape;8219;p37"/>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0" name="Google Shape;8220;p37"/>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1" name="Google Shape;8221;p37"/>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2" name="Google Shape;8222;p37"/>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3" name="Google Shape;8223;p37"/>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4" name="Google Shape;8224;p37"/>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5" name="Google Shape;8225;p37"/>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6" name="Google Shape;8226;p37"/>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7" name="Google Shape;8227;p37"/>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8" name="Google Shape;8228;p37"/>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29" name="Google Shape;8229;p37"/>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0" name="Google Shape;8230;p37"/>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1" name="Google Shape;8231;p37"/>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2" name="Google Shape;8232;p37"/>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3" name="Google Shape;8233;p37"/>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4" name="Google Shape;8234;p37"/>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5" name="Google Shape;8235;p37"/>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6" name="Google Shape;8236;p37"/>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7" name="Google Shape;8237;p37"/>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8" name="Google Shape;8238;p37"/>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39" name="Google Shape;8239;p37"/>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0" name="Google Shape;8240;p37"/>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1" name="Google Shape;8241;p37"/>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2" name="Google Shape;8242;p37"/>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3" name="Google Shape;8243;p37"/>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4" name="Google Shape;8244;p37"/>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5" name="Google Shape;8245;p37"/>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6" name="Google Shape;8246;p37"/>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7" name="Google Shape;8247;p37"/>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8" name="Google Shape;8248;p37"/>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49" name="Google Shape;8249;p37"/>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0" name="Google Shape;8250;p37"/>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1" name="Google Shape;8251;p37"/>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2" name="Google Shape;8252;p37"/>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3" name="Google Shape;8253;p37"/>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4" name="Google Shape;8254;p37"/>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5" name="Google Shape;8255;p37"/>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6" name="Google Shape;8256;p37"/>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7" name="Google Shape;8257;p37"/>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8" name="Google Shape;8258;p37"/>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59" name="Google Shape;8259;p37"/>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0" name="Google Shape;8260;p37"/>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1" name="Google Shape;8261;p37"/>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2" name="Google Shape;8262;p37"/>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3" name="Google Shape;8263;p37"/>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4" name="Google Shape;8264;p37"/>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5" name="Google Shape;8265;p37"/>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6" name="Google Shape;8266;p37"/>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7" name="Google Shape;8267;p37"/>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8" name="Google Shape;8268;p37"/>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69" name="Google Shape;8269;p37"/>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0" name="Google Shape;8270;p37"/>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1" name="Google Shape;8271;p37"/>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2" name="Google Shape;8272;p37"/>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3" name="Google Shape;8273;p37"/>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4" name="Google Shape;8274;p37"/>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5" name="Google Shape;8275;p37"/>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6" name="Google Shape;8276;p37"/>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7" name="Google Shape;8277;p37"/>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8" name="Google Shape;8278;p37"/>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79" name="Google Shape;8279;p37"/>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0" name="Google Shape;8280;p37"/>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1" name="Google Shape;8281;p37"/>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2" name="Google Shape;8282;p37"/>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3" name="Google Shape;8283;p37"/>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4" name="Google Shape;8284;p37"/>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5" name="Google Shape;8285;p37"/>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6" name="Google Shape;8286;p37"/>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7" name="Google Shape;8287;p37"/>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8" name="Google Shape;8288;p37"/>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89" name="Google Shape;8289;p37"/>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0" name="Google Shape;8290;p37"/>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1" name="Google Shape;8291;p37"/>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2" name="Google Shape;8292;p37"/>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3" name="Google Shape;8293;p37"/>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4" name="Google Shape;8294;p37"/>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5" name="Google Shape;8295;p37"/>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6" name="Google Shape;8296;p37"/>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7" name="Google Shape;8297;p37"/>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8" name="Google Shape;8298;p37"/>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299" name="Google Shape;8299;p37"/>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0" name="Google Shape;8300;p37"/>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1" name="Google Shape;8301;p37"/>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2" name="Google Shape;8302;p37"/>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3" name="Google Shape;8303;p37"/>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4" name="Google Shape;8304;p37"/>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5" name="Google Shape;8305;p37"/>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6" name="Google Shape;8306;p37"/>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7" name="Google Shape;8307;p37"/>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8" name="Google Shape;8308;p37"/>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09" name="Google Shape;8309;p37"/>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0" name="Google Shape;8310;p37"/>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1" name="Google Shape;8311;p37"/>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2" name="Google Shape;8312;p37"/>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3" name="Google Shape;8313;p37"/>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4" name="Google Shape;8314;p37"/>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5" name="Google Shape;8315;p37"/>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6" name="Google Shape;8316;p37"/>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7" name="Google Shape;8317;p37"/>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8" name="Google Shape;8318;p37"/>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19" name="Google Shape;8319;p37"/>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0" name="Google Shape;8320;p37"/>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1" name="Google Shape;8321;p37"/>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2" name="Google Shape;8322;p37"/>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3" name="Google Shape;8323;p37"/>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4" name="Google Shape;8324;p37"/>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5" name="Google Shape;8325;p37"/>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6" name="Google Shape;8326;p37"/>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7" name="Google Shape;8327;p37"/>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8" name="Google Shape;8328;p37"/>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29" name="Google Shape;8329;p37"/>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0" name="Google Shape;8330;p37"/>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1" name="Google Shape;8331;p37"/>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2" name="Google Shape;8332;p37"/>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3" name="Google Shape;8333;p37"/>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4" name="Google Shape;8334;p37"/>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5" name="Google Shape;8335;p37"/>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6" name="Google Shape;8336;p37"/>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7" name="Google Shape;8337;p37"/>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8" name="Google Shape;8338;p37"/>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39" name="Google Shape;8339;p37"/>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0" name="Google Shape;8340;p37"/>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1" name="Google Shape;8341;p37"/>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2" name="Google Shape;8342;p37"/>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3" name="Google Shape;8343;p37"/>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4" name="Google Shape;8344;p37"/>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5" name="Google Shape;8345;p37"/>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6" name="Google Shape;8346;p37"/>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7" name="Google Shape;8347;p37"/>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8" name="Google Shape;8348;p37"/>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49" name="Google Shape;8349;p37"/>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0" name="Google Shape;8350;p37"/>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1" name="Google Shape;8351;p37"/>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2" name="Google Shape;8352;p37"/>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3" name="Google Shape;8353;p37"/>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4" name="Google Shape;8354;p37"/>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5" name="Google Shape;8355;p37"/>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6" name="Google Shape;8356;p37"/>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7" name="Google Shape;8357;p37"/>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8" name="Google Shape;8358;p37"/>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59" name="Google Shape;8359;p37"/>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0" name="Google Shape;8360;p37"/>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1" name="Google Shape;8361;p37"/>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2" name="Google Shape;8362;p37"/>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3" name="Google Shape;8363;p37"/>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4" name="Google Shape;8364;p37"/>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5" name="Google Shape;8365;p37"/>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6" name="Google Shape;8366;p37"/>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7" name="Google Shape;8367;p37"/>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8" name="Google Shape;8368;p37"/>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69" name="Google Shape;8369;p37"/>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0" name="Google Shape;8370;p37"/>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1" name="Google Shape;8371;p37"/>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2" name="Google Shape;8372;p37"/>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3" name="Google Shape;8373;p37"/>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4" name="Google Shape;8374;p37"/>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5" name="Google Shape;8375;p37"/>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6" name="Google Shape;8376;p37"/>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7" name="Google Shape;8377;p37"/>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8" name="Google Shape;8378;p37"/>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79" name="Google Shape;8379;p37"/>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0" name="Google Shape;8380;p37"/>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1" name="Google Shape;8381;p37"/>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2" name="Google Shape;8382;p37"/>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3" name="Google Shape;8383;p37"/>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4" name="Google Shape;8384;p37"/>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5" name="Google Shape;8385;p37"/>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6" name="Google Shape;8386;p37"/>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7" name="Google Shape;8387;p37"/>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8" name="Google Shape;8388;p37"/>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89" name="Google Shape;8389;p37"/>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0" name="Google Shape;8390;p37"/>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1" name="Google Shape;8391;p37"/>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2" name="Google Shape;8392;p37"/>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3" name="Google Shape;8393;p37"/>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4" name="Google Shape;8394;p37"/>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5" name="Google Shape;8395;p37"/>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6" name="Google Shape;8396;p37"/>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7" name="Google Shape;8397;p37"/>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8" name="Google Shape;8398;p37"/>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399" name="Google Shape;8399;p37"/>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0" name="Google Shape;8400;p37"/>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1" name="Google Shape;8401;p37"/>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2" name="Google Shape;8402;p37"/>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3" name="Google Shape;8403;p37"/>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4" name="Google Shape;8404;p37"/>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5" name="Google Shape;8405;p37"/>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6" name="Google Shape;8406;p37"/>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7" name="Google Shape;8407;p37"/>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8" name="Google Shape;8408;p37"/>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09" name="Google Shape;8409;p37"/>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0" name="Google Shape;8410;p37"/>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1" name="Google Shape;8411;p37"/>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2" name="Google Shape;8412;p37"/>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3" name="Google Shape;8413;p37"/>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4" name="Google Shape;8414;p37"/>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5" name="Google Shape;8415;p37"/>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6" name="Google Shape;8416;p37"/>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7" name="Google Shape;8417;p37"/>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8" name="Google Shape;8418;p37"/>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19" name="Google Shape;8419;p37"/>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0" name="Google Shape;8420;p37"/>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1" name="Google Shape;8421;p37"/>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2" name="Google Shape;8422;p37"/>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3" name="Google Shape;8423;p37"/>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4" name="Google Shape;8424;p37"/>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5" name="Google Shape;8425;p37"/>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6" name="Google Shape;8426;p37"/>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7" name="Google Shape;8427;p37"/>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8" name="Google Shape;8428;p37"/>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29" name="Google Shape;8429;p37"/>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0" name="Google Shape;8430;p37"/>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1" name="Google Shape;8431;p37"/>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2" name="Google Shape;8432;p37"/>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3" name="Google Shape;8433;p37"/>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4" name="Google Shape;8434;p37"/>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5" name="Google Shape;8435;p37"/>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6" name="Google Shape;8436;p37"/>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7" name="Google Shape;8437;p37"/>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8" name="Google Shape;8438;p37"/>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39" name="Google Shape;8439;p37"/>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0" name="Google Shape;8440;p37"/>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1" name="Google Shape;8441;p37"/>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2" name="Google Shape;8442;p37"/>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3" name="Google Shape;8443;p37"/>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4" name="Google Shape;8444;p37"/>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5" name="Google Shape;8445;p37"/>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6" name="Google Shape;8446;p37"/>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7" name="Google Shape;8447;p37"/>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8" name="Google Shape;8448;p37"/>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49" name="Google Shape;8449;p37"/>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0" name="Google Shape;8450;p37"/>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1" name="Google Shape;8451;p37"/>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2" name="Google Shape;8452;p37"/>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3" name="Google Shape;8453;p37"/>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4" name="Google Shape;8454;p37"/>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5" name="Google Shape;8455;p37"/>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6" name="Google Shape;8456;p37"/>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7" name="Google Shape;8457;p37"/>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8" name="Google Shape;8458;p37"/>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59" name="Google Shape;8459;p37"/>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0" name="Google Shape;8460;p37"/>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1" name="Google Shape;8461;p37"/>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2" name="Google Shape;8462;p37"/>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3" name="Google Shape;8463;p37"/>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4" name="Google Shape;8464;p37"/>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5" name="Google Shape;8465;p37"/>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6" name="Google Shape;8466;p37"/>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7" name="Google Shape;8467;p37"/>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8" name="Google Shape;8468;p37"/>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69" name="Google Shape;8469;p37"/>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0" name="Google Shape;8470;p37"/>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1" name="Google Shape;8471;p37"/>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2" name="Google Shape;8472;p37"/>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3" name="Google Shape;8473;p37"/>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4" name="Google Shape;8474;p37"/>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5" name="Google Shape;8475;p37"/>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6" name="Google Shape;8476;p37"/>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7" name="Google Shape;8477;p37"/>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8" name="Google Shape;8478;p37"/>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79" name="Google Shape;8479;p37"/>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0" name="Google Shape;8480;p37"/>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1" name="Google Shape;8481;p37"/>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2" name="Google Shape;8482;p37"/>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3" name="Google Shape;8483;p37"/>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4" name="Google Shape;8484;p37"/>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5" name="Google Shape;8485;p37"/>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6" name="Google Shape;8486;p37"/>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7" name="Google Shape;8487;p37"/>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8" name="Google Shape;8488;p37"/>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89" name="Google Shape;8489;p37"/>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0" name="Google Shape;8490;p37"/>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1" name="Google Shape;8491;p37"/>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2" name="Google Shape;8492;p37"/>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3" name="Google Shape;8493;p37"/>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4" name="Google Shape;8494;p37"/>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5" name="Google Shape;8495;p37"/>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6" name="Google Shape;8496;p37"/>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7" name="Google Shape;8497;p37"/>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8" name="Google Shape;8498;p37"/>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499" name="Google Shape;8499;p37"/>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0" name="Google Shape;8500;p37"/>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1" name="Google Shape;8501;p37"/>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2" name="Google Shape;8502;p37"/>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3" name="Google Shape;8503;p37"/>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4" name="Google Shape;8504;p37"/>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5" name="Google Shape;8505;p37"/>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6" name="Google Shape;8506;p37"/>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7" name="Google Shape;8507;p37"/>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8" name="Google Shape;8508;p37"/>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09" name="Google Shape;8509;p37"/>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0" name="Google Shape;8510;p37"/>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1" name="Google Shape;8511;p37"/>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2" name="Google Shape;8512;p37"/>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3" name="Google Shape;8513;p37"/>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4" name="Google Shape;8514;p37"/>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5" name="Google Shape;8515;p37"/>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6" name="Google Shape;8516;p37"/>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7" name="Google Shape;8517;p37"/>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8" name="Google Shape;8518;p37"/>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19" name="Google Shape;8519;p37"/>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0" name="Google Shape;8520;p37"/>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1" name="Google Shape;8521;p37"/>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2" name="Google Shape;8522;p37"/>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3" name="Google Shape;8523;p37"/>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4" name="Google Shape;8524;p37"/>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5" name="Google Shape;8525;p37"/>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6" name="Google Shape;8526;p37"/>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7" name="Google Shape;8527;p37"/>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8" name="Google Shape;8528;p37"/>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29" name="Google Shape;8529;p37"/>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0" name="Google Shape;8530;p37"/>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1" name="Google Shape;8531;p37"/>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2" name="Google Shape;8532;p37"/>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3" name="Google Shape;8533;p37"/>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4" name="Google Shape;8534;p37"/>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5" name="Google Shape;8535;p37"/>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6" name="Google Shape;8536;p37"/>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7" name="Google Shape;8537;p37"/>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8" name="Google Shape;8538;p37"/>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39" name="Google Shape;8539;p37"/>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0" name="Google Shape;8540;p37"/>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1" name="Google Shape;8541;p37"/>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2" name="Google Shape;8542;p37"/>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3" name="Google Shape;8543;p37"/>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4" name="Google Shape;8544;p37"/>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5" name="Google Shape;8545;p37"/>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6" name="Google Shape;8546;p37"/>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7" name="Google Shape;8547;p37"/>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8" name="Google Shape;8548;p37"/>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49" name="Google Shape;8549;p37"/>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0" name="Google Shape;8550;p37"/>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1" name="Google Shape;8551;p37"/>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2" name="Google Shape;8552;p37"/>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3" name="Google Shape;8553;p37"/>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4" name="Google Shape;8554;p37"/>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5" name="Google Shape;8555;p37"/>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6" name="Google Shape;8556;p37"/>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7" name="Google Shape;8557;p37"/>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8" name="Google Shape;8558;p37"/>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59" name="Google Shape;8559;p37"/>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0" name="Google Shape;8560;p37"/>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1" name="Google Shape;8561;p37"/>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2" name="Google Shape;8562;p37"/>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3" name="Google Shape;8563;p37"/>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4" name="Google Shape;8564;p37"/>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5" name="Google Shape;8565;p37"/>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6" name="Google Shape;8566;p37"/>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7" name="Google Shape;8567;p37"/>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8" name="Google Shape;8568;p37"/>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69" name="Google Shape;8569;p37"/>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0" name="Google Shape;8570;p37"/>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1" name="Google Shape;8571;p37"/>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2" name="Google Shape;8572;p37"/>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3" name="Google Shape;8573;p37"/>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4" name="Google Shape;8574;p37"/>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5" name="Google Shape;8575;p37"/>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6" name="Google Shape;8576;p37"/>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7" name="Google Shape;8577;p37"/>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8" name="Google Shape;8578;p37"/>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79" name="Google Shape;8579;p37"/>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0" name="Google Shape;8580;p37"/>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1" name="Google Shape;8581;p37"/>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2" name="Google Shape;8582;p37"/>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3" name="Google Shape;8583;p37"/>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4" name="Google Shape;8584;p37"/>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5" name="Google Shape;8585;p37"/>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6" name="Google Shape;8586;p37"/>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7" name="Google Shape;8587;p37"/>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8" name="Google Shape;8588;p37"/>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89" name="Google Shape;8589;p37"/>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0" name="Google Shape;8590;p37"/>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1" name="Google Shape;8591;p37"/>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2" name="Google Shape;8592;p37"/>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3" name="Google Shape;8593;p37"/>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4" name="Google Shape;8594;p37"/>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5" name="Google Shape;8595;p37"/>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6" name="Google Shape;8596;p37"/>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7" name="Google Shape;8597;p37"/>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8" name="Google Shape;8598;p37"/>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599" name="Google Shape;8599;p37"/>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0" name="Google Shape;8600;p37"/>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1" name="Google Shape;8601;p37"/>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2" name="Google Shape;8602;p37"/>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3" name="Google Shape;8603;p37"/>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4" name="Google Shape;8604;p37"/>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5" name="Google Shape;8605;p37"/>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6" name="Google Shape;8606;p37"/>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7" name="Google Shape;8607;p37"/>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8" name="Google Shape;8608;p37"/>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09" name="Google Shape;8609;p37"/>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0" name="Google Shape;8610;p37"/>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1" name="Google Shape;8611;p37"/>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2" name="Google Shape;8612;p37"/>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3" name="Google Shape;8613;p37"/>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4" name="Google Shape;8614;p37"/>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5" name="Google Shape;8615;p37"/>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6" name="Google Shape;8616;p37"/>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7" name="Google Shape;8617;p37"/>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8" name="Google Shape;8618;p37"/>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19" name="Google Shape;8619;p37"/>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0" name="Google Shape;8620;p37"/>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1" name="Google Shape;8621;p37"/>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2" name="Google Shape;8622;p37"/>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3" name="Google Shape;8623;p37"/>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4" name="Google Shape;8624;p37"/>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5" name="Google Shape;8625;p37"/>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6" name="Google Shape;8626;p37"/>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7" name="Google Shape;8627;p37"/>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8" name="Google Shape;8628;p37"/>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29" name="Google Shape;8629;p37"/>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0" name="Google Shape;8630;p37"/>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1" name="Google Shape;8631;p37"/>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2" name="Google Shape;8632;p37"/>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3" name="Google Shape;8633;p37"/>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4" name="Google Shape;8634;p37"/>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5" name="Google Shape;8635;p37"/>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6" name="Google Shape;8636;p37"/>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7" name="Google Shape;8637;p37"/>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8" name="Google Shape;8638;p37"/>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39" name="Google Shape;8639;p37"/>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0" name="Google Shape;8640;p37"/>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1" name="Google Shape;8641;p37"/>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2" name="Google Shape;8642;p37"/>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3" name="Google Shape;8643;p37"/>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4" name="Google Shape;8644;p37"/>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5" name="Google Shape;8645;p37"/>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6" name="Google Shape;8646;p37"/>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7" name="Google Shape;8647;p37"/>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8" name="Google Shape;8648;p37"/>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49" name="Google Shape;8649;p37"/>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0" name="Google Shape;8650;p37"/>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1" name="Google Shape;8651;p37"/>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2" name="Google Shape;8652;p37"/>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3" name="Google Shape;8653;p37"/>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4" name="Google Shape;8654;p37"/>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5" name="Google Shape;8655;p37"/>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6" name="Google Shape;8656;p37"/>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7" name="Google Shape;8657;p37"/>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8" name="Google Shape;8658;p37"/>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59" name="Google Shape;8659;p37"/>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0" name="Google Shape;8660;p37"/>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1" name="Google Shape;8661;p37"/>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2" name="Google Shape;8662;p37"/>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3" name="Google Shape;8663;p37"/>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4" name="Google Shape;8664;p37"/>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5" name="Google Shape;8665;p37"/>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6" name="Google Shape;8666;p37"/>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7" name="Google Shape;8667;p37"/>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8" name="Google Shape;8668;p37"/>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69" name="Google Shape;8669;p37"/>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0" name="Google Shape;8670;p37"/>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1" name="Google Shape;8671;p37"/>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2" name="Google Shape;8672;p37"/>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3" name="Google Shape;8673;p37"/>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4" name="Google Shape;8674;p37"/>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5" name="Google Shape;8675;p37"/>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6" name="Google Shape;8676;p37"/>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7" name="Google Shape;8677;p37"/>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8" name="Google Shape;8678;p37"/>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79" name="Google Shape;8679;p37"/>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0" name="Google Shape;8680;p37"/>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1" name="Google Shape;8681;p37"/>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2" name="Google Shape;8682;p37"/>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3" name="Google Shape;8683;p37"/>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4" name="Google Shape;8684;p37"/>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5" name="Google Shape;8685;p37"/>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6" name="Google Shape;8686;p37"/>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7" name="Google Shape;8687;p37"/>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8" name="Google Shape;8688;p37"/>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89" name="Google Shape;8689;p37"/>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0" name="Google Shape;8690;p37"/>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1" name="Google Shape;8691;p37"/>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2" name="Google Shape;8692;p37"/>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3" name="Google Shape;8693;p37"/>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4" name="Google Shape;8694;p37"/>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5" name="Google Shape;8695;p37"/>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6" name="Google Shape;8696;p37"/>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7" name="Google Shape;8697;p37"/>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8" name="Google Shape;8698;p37"/>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699" name="Google Shape;8699;p37"/>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0" name="Google Shape;8700;p37"/>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1" name="Google Shape;8701;p37"/>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2" name="Google Shape;8702;p37"/>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3" name="Google Shape;8703;p37"/>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4" name="Google Shape;8704;p37"/>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5" name="Google Shape;8705;p37"/>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6" name="Google Shape;8706;p37"/>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7" name="Google Shape;8707;p37"/>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8" name="Google Shape;8708;p37"/>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09" name="Google Shape;8709;p37"/>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0" name="Google Shape;8710;p37"/>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1" name="Google Shape;8711;p37"/>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2" name="Google Shape;8712;p37"/>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3" name="Google Shape;8713;p37"/>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4" name="Google Shape;8714;p37"/>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5" name="Google Shape;8715;p37"/>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6" name="Google Shape;8716;p37"/>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7" name="Google Shape;8717;p37"/>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8" name="Google Shape;8718;p37"/>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19" name="Google Shape;8719;p37"/>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0" name="Google Shape;8720;p37"/>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1" name="Google Shape;8721;p37"/>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2" name="Google Shape;8722;p37"/>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3" name="Google Shape;8723;p37"/>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4" name="Google Shape;8724;p37"/>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5" name="Google Shape;8725;p37"/>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6" name="Google Shape;8726;p37"/>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7" name="Google Shape;8727;p37"/>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8" name="Google Shape;8728;p37"/>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29" name="Google Shape;8729;p37"/>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0" name="Google Shape;8730;p37"/>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1" name="Google Shape;8731;p37"/>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2" name="Google Shape;8732;p37"/>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3" name="Google Shape;8733;p37"/>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4" name="Google Shape;8734;p37"/>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5" name="Google Shape;8735;p37"/>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6" name="Google Shape;8736;p37"/>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7" name="Google Shape;8737;p37"/>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8" name="Google Shape;8738;p37"/>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39" name="Google Shape;8739;p37"/>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0" name="Google Shape;8740;p37"/>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1" name="Google Shape;8741;p37"/>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2" name="Google Shape;8742;p37"/>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3" name="Google Shape;8743;p37"/>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4" name="Google Shape;8744;p37"/>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5" name="Google Shape;8745;p37"/>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6" name="Google Shape;8746;p37"/>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7" name="Google Shape;8747;p37"/>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8" name="Google Shape;8748;p37"/>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49" name="Google Shape;8749;p37"/>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0" name="Google Shape;8750;p37"/>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1" name="Google Shape;8751;p37"/>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2" name="Google Shape;8752;p37"/>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3" name="Google Shape;8753;p37"/>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4" name="Google Shape;8754;p37"/>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5" name="Google Shape;8755;p37"/>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6" name="Google Shape;8756;p37"/>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7" name="Google Shape;8757;p37"/>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8" name="Google Shape;8758;p37"/>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59" name="Google Shape;8759;p37"/>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0" name="Google Shape;8760;p37"/>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1" name="Google Shape;8761;p37"/>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2" name="Google Shape;8762;p37"/>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3" name="Google Shape;8763;p37"/>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4" name="Google Shape;8764;p37"/>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5" name="Google Shape;8765;p37"/>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6" name="Google Shape;8766;p37"/>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7" name="Google Shape;8767;p37"/>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8" name="Google Shape;8768;p37"/>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69" name="Google Shape;8769;p37"/>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0" name="Google Shape;8770;p37"/>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1" name="Google Shape;8771;p37"/>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2" name="Google Shape;8772;p37"/>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3" name="Google Shape;8773;p37"/>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4" name="Google Shape;8774;p37"/>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5" name="Google Shape;8775;p37"/>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6" name="Google Shape;8776;p37"/>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7" name="Google Shape;8777;p37"/>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8" name="Google Shape;8778;p37"/>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79" name="Google Shape;8779;p37"/>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0" name="Google Shape;8780;p37"/>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1" name="Google Shape;8781;p37"/>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2" name="Google Shape;8782;p37"/>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3" name="Google Shape;8783;p37"/>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4" name="Google Shape;8784;p37"/>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5" name="Google Shape;8785;p37"/>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6" name="Google Shape;8786;p37"/>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7" name="Google Shape;8787;p37"/>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8" name="Google Shape;8788;p37"/>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89" name="Google Shape;8789;p37"/>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0" name="Google Shape;8790;p37"/>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1" name="Google Shape;8791;p37"/>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2" name="Google Shape;8792;p37"/>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3" name="Google Shape;8793;p37"/>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4" name="Google Shape;8794;p37"/>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5" name="Google Shape;8795;p37"/>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6" name="Google Shape;8796;p37"/>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7" name="Google Shape;8797;p37"/>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8" name="Google Shape;8798;p37"/>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799" name="Google Shape;8799;p37"/>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0" name="Google Shape;8800;p37"/>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1" name="Google Shape;8801;p37"/>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2" name="Google Shape;8802;p37"/>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3" name="Google Shape;8803;p37"/>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4" name="Google Shape;8804;p37"/>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5" name="Google Shape;8805;p37"/>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6" name="Google Shape;8806;p37"/>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7" name="Google Shape;8807;p37"/>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8" name="Google Shape;8808;p37"/>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09" name="Google Shape;8809;p37"/>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0" name="Google Shape;8810;p37"/>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1" name="Google Shape;8811;p37"/>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2" name="Google Shape;8812;p37"/>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3" name="Google Shape;8813;p37"/>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4" name="Google Shape;8814;p37"/>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5" name="Google Shape;8815;p37"/>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6" name="Google Shape;8816;p37"/>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7" name="Google Shape;8817;p37"/>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8" name="Google Shape;8818;p37"/>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19" name="Google Shape;8819;p37"/>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0" name="Google Shape;8820;p37"/>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1" name="Google Shape;8821;p37"/>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2" name="Google Shape;8822;p37"/>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3" name="Google Shape;8823;p37"/>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4" name="Google Shape;8824;p37"/>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5" name="Google Shape;8825;p37"/>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6" name="Google Shape;8826;p37"/>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7" name="Google Shape;8827;p37"/>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8" name="Google Shape;8828;p37"/>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29" name="Google Shape;8829;p37"/>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0" name="Google Shape;8830;p37"/>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1" name="Google Shape;8831;p37"/>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2" name="Google Shape;8832;p37"/>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3" name="Google Shape;8833;p37"/>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4" name="Google Shape;8834;p37"/>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5" name="Google Shape;8835;p37"/>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6" name="Google Shape;8836;p37"/>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7" name="Google Shape;8837;p37"/>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8" name="Google Shape;8838;p37"/>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39" name="Google Shape;8839;p37"/>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0" name="Google Shape;8840;p37"/>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1" name="Google Shape;8841;p37"/>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2" name="Google Shape;8842;p37"/>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3" name="Google Shape;8843;p37"/>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4" name="Google Shape;8844;p37"/>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5" name="Google Shape;8845;p37"/>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6" name="Google Shape;8846;p37"/>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7" name="Google Shape;8847;p37"/>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8" name="Google Shape;8848;p37"/>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49" name="Google Shape;8849;p37"/>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0" name="Google Shape;8850;p37"/>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1" name="Google Shape;8851;p37"/>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2" name="Google Shape;8852;p37"/>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3" name="Google Shape;8853;p37"/>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4" name="Google Shape;8854;p37"/>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5" name="Google Shape;8855;p37"/>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6" name="Google Shape;8856;p37"/>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7" name="Google Shape;8857;p37"/>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8" name="Google Shape;8858;p37"/>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59" name="Google Shape;8859;p37"/>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0" name="Google Shape;8860;p37"/>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1" name="Google Shape;8861;p37"/>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2" name="Google Shape;8862;p37"/>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3" name="Google Shape;8863;p37"/>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4" name="Google Shape;8864;p37"/>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5" name="Google Shape;8865;p37"/>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6" name="Google Shape;8866;p37"/>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7" name="Google Shape;8867;p37"/>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8" name="Google Shape;8868;p37"/>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69" name="Google Shape;8869;p37"/>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0" name="Google Shape;8870;p37"/>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1" name="Google Shape;8871;p37"/>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2" name="Google Shape;8872;p37"/>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3" name="Google Shape;8873;p37"/>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4" name="Google Shape;8874;p37"/>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5" name="Google Shape;8875;p37"/>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6" name="Google Shape;8876;p37"/>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7" name="Google Shape;8877;p37"/>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8" name="Google Shape;8878;p37"/>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79" name="Google Shape;8879;p37"/>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0" name="Google Shape;8880;p37"/>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1" name="Google Shape;8881;p37"/>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2" name="Google Shape;8882;p37"/>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3" name="Google Shape;8883;p37"/>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4" name="Google Shape;8884;p37"/>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5" name="Google Shape;8885;p37"/>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6" name="Google Shape;8886;p37"/>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7" name="Google Shape;8887;p37"/>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8" name="Google Shape;8888;p37"/>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89" name="Google Shape;8889;p37"/>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0" name="Google Shape;8890;p37"/>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1" name="Google Shape;8891;p37"/>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2" name="Google Shape;8892;p37"/>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3" name="Google Shape;8893;p37"/>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4" name="Google Shape;8894;p37"/>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5" name="Google Shape;8895;p37"/>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6" name="Google Shape;8896;p37"/>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7" name="Google Shape;8897;p37"/>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8" name="Google Shape;8898;p37"/>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899" name="Google Shape;8899;p37"/>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0" name="Google Shape;8900;p37"/>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1" name="Google Shape;8901;p37"/>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2" name="Google Shape;8902;p37"/>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3" name="Google Shape;8903;p37"/>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4" name="Google Shape;8904;p37"/>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5" name="Google Shape;8905;p37"/>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6" name="Google Shape;8906;p37"/>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7" name="Google Shape;8907;p37"/>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8" name="Google Shape;8908;p37"/>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09" name="Google Shape;8909;p37"/>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0" name="Google Shape;8910;p37"/>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1" name="Google Shape;8911;p37"/>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2" name="Google Shape;8912;p37"/>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3" name="Google Shape;8913;p37"/>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4" name="Google Shape;8914;p37"/>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5" name="Google Shape;8915;p37"/>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6" name="Google Shape;8916;p37"/>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7" name="Google Shape;8917;p37"/>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8" name="Google Shape;8918;p37"/>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19" name="Google Shape;8919;p37"/>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0" name="Google Shape;8920;p37"/>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1" name="Google Shape;8921;p37"/>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2" name="Google Shape;8922;p37"/>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3" name="Google Shape;8923;p37"/>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4" name="Google Shape;8924;p37"/>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5" name="Google Shape;8925;p37"/>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6" name="Google Shape;8926;p37"/>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7" name="Google Shape;8927;p37"/>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8" name="Google Shape;8928;p37"/>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29" name="Google Shape;8929;p37"/>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0" name="Google Shape;8930;p37"/>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1" name="Google Shape;8931;p37"/>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2" name="Google Shape;8932;p37"/>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3" name="Google Shape;8933;p37"/>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4" name="Google Shape;8934;p37"/>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5" name="Google Shape;8935;p37"/>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6" name="Google Shape;8936;p37"/>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7" name="Google Shape;8937;p37"/>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8" name="Google Shape;8938;p37"/>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39" name="Google Shape;8939;p37"/>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0" name="Google Shape;8940;p37"/>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1" name="Google Shape;8941;p37"/>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2" name="Google Shape;8942;p37"/>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3" name="Google Shape;8943;p37"/>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4" name="Google Shape;8944;p37"/>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5" name="Google Shape;8945;p37"/>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6" name="Google Shape;8946;p37"/>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7" name="Google Shape;8947;p37"/>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8" name="Google Shape;8948;p37"/>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49" name="Google Shape;8949;p37"/>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0" name="Google Shape;8950;p37"/>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1" name="Google Shape;8951;p37"/>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2" name="Google Shape;8952;p37"/>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3" name="Google Shape;8953;p37"/>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4" name="Google Shape;8954;p37"/>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5" name="Google Shape;8955;p37"/>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6" name="Google Shape;8956;p37"/>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7" name="Google Shape;8957;p37"/>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8" name="Google Shape;8958;p37"/>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59" name="Google Shape;8959;p37"/>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0" name="Google Shape;8960;p37"/>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1" name="Google Shape;8961;p37"/>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2" name="Google Shape;8962;p37"/>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3" name="Google Shape;8963;p37"/>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4" name="Google Shape;8964;p37"/>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5" name="Google Shape;8965;p37"/>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6" name="Google Shape;8966;p37"/>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7" name="Google Shape;8967;p37"/>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8" name="Google Shape;8968;p37"/>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69" name="Google Shape;8969;p37"/>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0" name="Google Shape;8970;p37"/>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1" name="Google Shape;8971;p37"/>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2" name="Google Shape;8972;p37"/>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3" name="Google Shape;8973;p37"/>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4" name="Google Shape;8974;p37"/>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5" name="Google Shape;8975;p37"/>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6" name="Google Shape;8976;p37"/>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7" name="Google Shape;8977;p37"/>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8" name="Google Shape;8978;p37"/>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79" name="Google Shape;8979;p37"/>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FDD66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8980" name="Google Shape;8980;p37"/>
          <p:cNvSpPr/>
          <p:nvPr/>
        </p:nvSpPr>
        <p:spPr>
          <a:xfrm>
            <a:off x="2" y="3"/>
            <a:ext cx="9144000" cy="5143500"/>
          </a:xfrm>
          <a:prstGeom prst="rect">
            <a:avLst/>
          </a:prstGeom>
          <a:gradFill>
            <a:gsLst>
              <a:gs pos="0">
                <a:srgbClr val="FFFFFF">
                  <a:alpha val="0"/>
                </a:srgbClr>
              </a:gs>
              <a:gs pos="100000">
                <a:schemeClr val="accent3"/>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81" name="Google Shape;8981;p37"/>
          <p:cNvSpPr/>
          <p:nvPr/>
        </p:nvSpPr>
        <p:spPr>
          <a:xfrm>
            <a:off x="2" y="3"/>
            <a:ext cx="9144000" cy="5143500"/>
          </a:xfrm>
          <a:prstGeom prst="rect">
            <a:avLst/>
          </a:prstGeom>
          <a:gradFill>
            <a:gsLst>
              <a:gs pos="0">
                <a:srgbClr val="FFFFFF">
                  <a:alpha val="0"/>
                </a:srgbClr>
              </a:gs>
              <a:gs pos="100000">
                <a:schemeClr val="accent3"/>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en pattern fade">
  <p:cSld name="CUSTOM_8_1_1_2_1">
    <p:bg>
      <p:bgPr>
        <a:solidFill>
          <a:schemeClr val="accent4"/>
        </a:solidFill>
      </p:bgPr>
    </p:bg>
    <p:spTree>
      <p:nvGrpSpPr>
        <p:cNvPr id="8982" name="Shape 8982"/>
        <p:cNvGrpSpPr/>
        <p:nvPr/>
      </p:nvGrpSpPr>
      <p:grpSpPr>
        <a:xfrm>
          <a:off x="0" y="0"/>
          <a:ext cx="0" cy="0"/>
          <a:chOff x="0" y="0"/>
          <a:chExt cx="0" cy="0"/>
        </a:xfrm>
      </p:grpSpPr>
      <p:grpSp>
        <p:nvGrpSpPr>
          <p:cNvPr id="8983" name="Google Shape;8983;p38"/>
          <p:cNvGrpSpPr/>
          <p:nvPr/>
        </p:nvGrpSpPr>
        <p:grpSpPr>
          <a:xfrm>
            <a:off x="20" y="45"/>
            <a:ext cx="9136470" cy="5143715"/>
            <a:chOff x="241225" y="850375"/>
            <a:chExt cx="7130625" cy="4014450"/>
          </a:xfrm>
        </p:grpSpPr>
        <p:sp>
          <p:nvSpPr>
            <p:cNvPr id="8984" name="Google Shape;8984;p38"/>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85" name="Google Shape;8985;p38"/>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86" name="Google Shape;8986;p38"/>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87" name="Google Shape;8987;p38"/>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88" name="Google Shape;8988;p38"/>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89" name="Google Shape;8989;p38"/>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0" name="Google Shape;8990;p38"/>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1" name="Google Shape;8991;p38"/>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2" name="Google Shape;8992;p38"/>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3" name="Google Shape;8993;p38"/>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4" name="Google Shape;8994;p38"/>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5" name="Google Shape;8995;p38"/>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6" name="Google Shape;8996;p38"/>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7" name="Google Shape;8997;p38"/>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8" name="Google Shape;8998;p38"/>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8999" name="Google Shape;8999;p38"/>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0" name="Google Shape;9000;p38"/>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1" name="Google Shape;9001;p38"/>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2" name="Google Shape;9002;p38"/>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3" name="Google Shape;9003;p38"/>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4" name="Google Shape;9004;p38"/>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5" name="Google Shape;9005;p38"/>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6" name="Google Shape;9006;p38"/>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7" name="Google Shape;9007;p38"/>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8" name="Google Shape;9008;p38"/>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09" name="Google Shape;9009;p38"/>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0" name="Google Shape;9010;p38"/>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1" name="Google Shape;9011;p38"/>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2" name="Google Shape;9012;p38"/>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3" name="Google Shape;9013;p38"/>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4" name="Google Shape;9014;p38"/>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5" name="Google Shape;9015;p38"/>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6" name="Google Shape;9016;p38"/>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7" name="Google Shape;9017;p38"/>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8" name="Google Shape;9018;p38"/>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19" name="Google Shape;9019;p38"/>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0" name="Google Shape;9020;p38"/>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1" name="Google Shape;9021;p38"/>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2" name="Google Shape;9022;p38"/>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3" name="Google Shape;9023;p38"/>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4" name="Google Shape;9024;p38"/>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5" name="Google Shape;9025;p38"/>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6" name="Google Shape;9026;p38"/>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7" name="Google Shape;9027;p38"/>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8" name="Google Shape;9028;p38"/>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29" name="Google Shape;9029;p38"/>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0" name="Google Shape;9030;p38"/>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1" name="Google Shape;9031;p38"/>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2" name="Google Shape;9032;p38"/>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3" name="Google Shape;9033;p38"/>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4" name="Google Shape;9034;p38"/>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5" name="Google Shape;9035;p38"/>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6" name="Google Shape;9036;p38"/>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7" name="Google Shape;9037;p38"/>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8" name="Google Shape;9038;p38"/>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39" name="Google Shape;9039;p38"/>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0" name="Google Shape;9040;p38"/>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1" name="Google Shape;9041;p38"/>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2" name="Google Shape;9042;p38"/>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3" name="Google Shape;9043;p38"/>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4" name="Google Shape;9044;p38"/>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5" name="Google Shape;9045;p38"/>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6" name="Google Shape;9046;p38"/>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7" name="Google Shape;9047;p38"/>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8" name="Google Shape;9048;p38"/>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49" name="Google Shape;9049;p38"/>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0" name="Google Shape;9050;p38"/>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1" name="Google Shape;9051;p38"/>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2" name="Google Shape;9052;p38"/>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3" name="Google Shape;9053;p38"/>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4" name="Google Shape;9054;p38"/>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5" name="Google Shape;9055;p38"/>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6" name="Google Shape;9056;p38"/>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7" name="Google Shape;9057;p38"/>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8" name="Google Shape;9058;p38"/>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59" name="Google Shape;9059;p38"/>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0" name="Google Shape;9060;p38"/>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1" name="Google Shape;9061;p38"/>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2" name="Google Shape;9062;p38"/>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3" name="Google Shape;9063;p38"/>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4" name="Google Shape;9064;p38"/>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5" name="Google Shape;9065;p38"/>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6" name="Google Shape;9066;p38"/>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7" name="Google Shape;9067;p38"/>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8" name="Google Shape;9068;p38"/>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69" name="Google Shape;9069;p38"/>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0" name="Google Shape;9070;p38"/>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1" name="Google Shape;9071;p38"/>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2" name="Google Shape;9072;p38"/>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3" name="Google Shape;9073;p38"/>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4" name="Google Shape;9074;p38"/>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5" name="Google Shape;9075;p38"/>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6" name="Google Shape;9076;p38"/>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7" name="Google Shape;9077;p38"/>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8" name="Google Shape;9078;p38"/>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79" name="Google Shape;9079;p38"/>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0" name="Google Shape;9080;p38"/>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1" name="Google Shape;9081;p38"/>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2" name="Google Shape;9082;p38"/>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3" name="Google Shape;9083;p38"/>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4" name="Google Shape;9084;p38"/>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5" name="Google Shape;9085;p38"/>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6" name="Google Shape;9086;p38"/>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7" name="Google Shape;9087;p38"/>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8" name="Google Shape;9088;p38"/>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89" name="Google Shape;9089;p38"/>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0" name="Google Shape;9090;p38"/>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1" name="Google Shape;9091;p38"/>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2" name="Google Shape;9092;p38"/>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3" name="Google Shape;9093;p38"/>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4" name="Google Shape;9094;p38"/>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5" name="Google Shape;9095;p38"/>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6" name="Google Shape;9096;p38"/>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7" name="Google Shape;9097;p38"/>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8" name="Google Shape;9098;p38"/>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099" name="Google Shape;9099;p38"/>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0" name="Google Shape;9100;p38"/>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1" name="Google Shape;9101;p38"/>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2" name="Google Shape;9102;p38"/>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3" name="Google Shape;9103;p38"/>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4" name="Google Shape;9104;p38"/>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5" name="Google Shape;9105;p38"/>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6" name="Google Shape;9106;p38"/>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7" name="Google Shape;9107;p38"/>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8" name="Google Shape;9108;p38"/>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09" name="Google Shape;9109;p38"/>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0" name="Google Shape;9110;p38"/>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1" name="Google Shape;9111;p38"/>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2" name="Google Shape;9112;p38"/>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3" name="Google Shape;9113;p38"/>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4" name="Google Shape;9114;p38"/>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5" name="Google Shape;9115;p38"/>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6" name="Google Shape;9116;p38"/>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7" name="Google Shape;9117;p38"/>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8" name="Google Shape;9118;p38"/>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19" name="Google Shape;9119;p38"/>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0" name="Google Shape;9120;p38"/>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1" name="Google Shape;9121;p38"/>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2" name="Google Shape;9122;p38"/>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3" name="Google Shape;9123;p38"/>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4" name="Google Shape;9124;p38"/>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5" name="Google Shape;9125;p38"/>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6" name="Google Shape;9126;p38"/>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7" name="Google Shape;9127;p38"/>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8" name="Google Shape;9128;p38"/>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29" name="Google Shape;9129;p38"/>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0" name="Google Shape;9130;p38"/>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1" name="Google Shape;9131;p38"/>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2" name="Google Shape;9132;p38"/>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3" name="Google Shape;9133;p38"/>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4" name="Google Shape;9134;p38"/>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5" name="Google Shape;9135;p38"/>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6" name="Google Shape;9136;p38"/>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7" name="Google Shape;9137;p38"/>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8" name="Google Shape;9138;p38"/>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39" name="Google Shape;9139;p38"/>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0" name="Google Shape;9140;p38"/>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1" name="Google Shape;9141;p38"/>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2" name="Google Shape;9142;p38"/>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3" name="Google Shape;9143;p38"/>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4" name="Google Shape;9144;p38"/>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5" name="Google Shape;9145;p38"/>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6" name="Google Shape;9146;p38"/>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7" name="Google Shape;9147;p38"/>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8" name="Google Shape;9148;p38"/>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49" name="Google Shape;9149;p38"/>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0" name="Google Shape;9150;p38"/>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1" name="Google Shape;9151;p38"/>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2" name="Google Shape;9152;p38"/>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3" name="Google Shape;9153;p38"/>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4" name="Google Shape;9154;p38"/>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5" name="Google Shape;9155;p38"/>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6" name="Google Shape;9156;p38"/>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7" name="Google Shape;9157;p38"/>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8" name="Google Shape;9158;p38"/>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59" name="Google Shape;9159;p38"/>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0" name="Google Shape;9160;p38"/>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1" name="Google Shape;9161;p38"/>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2" name="Google Shape;9162;p38"/>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3" name="Google Shape;9163;p38"/>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4" name="Google Shape;9164;p38"/>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5" name="Google Shape;9165;p38"/>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6" name="Google Shape;9166;p38"/>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7" name="Google Shape;9167;p38"/>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8" name="Google Shape;9168;p38"/>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69" name="Google Shape;9169;p38"/>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0" name="Google Shape;9170;p38"/>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1" name="Google Shape;9171;p38"/>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2" name="Google Shape;9172;p38"/>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3" name="Google Shape;9173;p38"/>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4" name="Google Shape;9174;p38"/>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5" name="Google Shape;9175;p38"/>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6" name="Google Shape;9176;p38"/>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7" name="Google Shape;9177;p38"/>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8" name="Google Shape;9178;p38"/>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79" name="Google Shape;9179;p38"/>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0" name="Google Shape;9180;p38"/>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1" name="Google Shape;9181;p38"/>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2" name="Google Shape;9182;p38"/>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3" name="Google Shape;9183;p38"/>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4" name="Google Shape;9184;p38"/>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5" name="Google Shape;9185;p38"/>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6" name="Google Shape;9186;p38"/>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7" name="Google Shape;9187;p38"/>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8" name="Google Shape;9188;p38"/>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89" name="Google Shape;9189;p38"/>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0" name="Google Shape;9190;p38"/>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1" name="Google Shape;9191;p38"/>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2" name="Google Shape;9192;p38"/>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3" name="Google Shape;9193;p38"/>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4" name="Google Shape;9194;p38"/>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5" name="Google Shape;9195;p38"/>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6" name="Google Shape;9196;p38"/>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7" name="Google Shape;9197;p38"/>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8" name="Google Shape;9198;p38"/>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199" name="Google Shape;9199;p38"/>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0" name="Google Shape;9200;p38"/>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1" name="Google Shape;9201;p38"/>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2" name="Google Shape;9202;p38"/>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3" name="Google Shape;9203;p38"/>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4" name="Google Shape;9204;p38"/>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5" name="Google Shape;9205;p38"/>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6" name="Google Shape;9206;p38"/>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7" name="Google Shape;9207;p38"/>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8" name="Google Shape;9208;p38"/>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09" name="Google Shape;9209;p38"/>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0" name="Google Shape;9210;p38"/>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1" name="Google Shape;9211;p38"/>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2" name="Google Shape;9212;p38"/>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3" name="Google Shape;9213;p38"/>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4" name="Google Shape;9214;p38"/>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5" name="Google Shape;9215;p38"/>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6" name="Google Shape;9216;p38"/>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7" name="Google Shape;9217;p38"/>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8" name="Google Shape;9218;p38"/>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19" name="Google Shape;9219;p38"/>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0" name="Google Shape;9220;p38"/>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1" name="Google Shape;9221;p38"/>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2" name="Google Shape;9222;p38"/>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3" name="Google Shape;9223;p38"/>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4" name="Google Shape;9224;p38"/>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5" name="Google Shape;9225;p38"/>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6" name="Google Shape;9226;p38"/>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7" name="Google Shape;9227;p38"/>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8" name="Google Shape;9228;p38"/>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29" name="Google Shape;9229;p38"/>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0" name="Google Shape;9230;p38"/>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1" name="Google Shape;9231;p38"/>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2" name="Google Shape;9232;p38"/>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3" name="Google Shape;9233;p38"/>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4" name="Google Shape;9234;p38"/>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5" name="Google Shape;9235;p38"/>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6" name="Google Shape;9236;p38"/>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7" name="Google Shape;9237;p38"/>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8" name="Google Shape;9238;p38"/>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39" name="Google Shape;9239;p38"/>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0" name="Google Shape;9240;p38"/>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1" name="Google Shape;9241;p38"/>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2" name="Google Shape;9242;p38"/>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3" name="Google Shape;9243;p38"/>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4" name="Google Shape;9244;p38"/>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5" name="Google Shape;9245;p38"/>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6" name="Google Shape;9246;p38"/>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7" name="Google Shape;9247;p38"/>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8" name="Google Shape;9248;p38"/>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49" name="Google Shape;9249;p38"/>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0" name="Google Shape;9250;p38"/>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1" name="Google Shape;9251;p38"/>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2" name="Google Shape;9252;p38"/>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3" name="Google Shape;9253;p38"/>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4" name="Google Shape;9254;p38"/>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5" name="Google Shape;9255;p38"/>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6" name="Google Shape;9256;p38"/>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7" name="Google Shape;9257;p38"/>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8" name="Google Shape;9258;p38"/>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59" name="Google Shape;9259;p38"/>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0" name="Google Shape;9260;p38"/>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1" name="Google Shape;9261;p38"/>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2" name="Google Shape;9262;p38"/>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3" name="Google Shape;9263;p38"/>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4" name="Google Shape;9264;p38"/>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5" name="Google Shape;9265;p38"/>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6" name="Google Shape;9266;p38"/>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7" name="Google Shape;9267;p38"/>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8" name="Google Shape;9268;p38"/>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69" name="Google Shape;9269;p38"/>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0" name="Google Shape;9270;p38"/>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1" name="Google Shape;9271;p38"/>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2" name="Google Shape;9272;p38"/>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3" name="Google Shape;9273;p38"/>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4" name="Google Shape;9274;p38"/>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5" name="Google Shape;9275;p38"/>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6" name="Google Shape;9276;p38"/>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7" name="Google Shape;9277;p38"/>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8" name="Google Shape;9278;p38"/>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79" name="Google Shape;9279;p38"/>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0" name="Google Shape;9280;p38"/>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1" name="Google Shape;9281;p38"/>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2" name="Google Shape;9282;p38"/>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3" name="Google Shape;9283;p38"/>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4" name="Google Shape;9284;p38"/>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5" name="Google Shape;9285;p38"/>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6" name="Google Shape;9286;p38"/>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7" name="Google Shape;9287;p38"/>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8" name="Google Shape;9288;p38"/>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89" name="Google Shape;9289;p38"/>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0" name="Google Shape;9290;p38"/>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1" name="Google Shape;9291;p38"/>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2" name="Google Shape;9292;p38"/>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3" name="Google Shape;9293;p38"/>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4" name="Google Shape;9294;p38"/>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5" name="Google Shape;9295;p38"/>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6" name="Google Shape;9296;p38"/>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7" name="Google Shape;9297;p38"/>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8" name="Google Shape;9298;p38"/>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299" name="Google Shape;9299;p38"/>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0" name="Google Shape;9300;p38"/>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1" name="Google Shape;9301;p38"/>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2" name="Google Shape;9302;p38"/>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3" name="Google Shape;9303;p38"/>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4" name="Google Shape;9304;p38"/>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5" name="Google Shape;9305;p38"/>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6" name="Google Shape;9306;p38"/>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7" name="Google Shape;9307;p38"/>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8" name="Google Shape;9308;p38"/>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09" name="Google Shape;9309;p38"/>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0" name="Google Shape;9310;p38"/>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1" name="Google Shape;9311;p38"/>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2" name="Google Shape;9312;p38"/>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3" name="Google Shape;9313;p38"/>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4" name="Google Shape;9314;p38"/>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5" name="Google Shape;9315;p38"/>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6" name="Google Shape;9316;p38"/>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7" name="Google Shape;9317;p38"/>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8" name="Google Shape;9318;p38"/>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19" name="Google Shape;9319;p38"/>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0" name="Google Shape;9320;p38"/>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1" name="Google Shape;9321;p38"/>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2" name="Google Shape;9322;p38"/>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3" name="Google Shape;9323;p38"/>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4" name="Google Shape;9324;p38"/>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5" name="Google Shape;9325;p38"/>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6" name="Google Shape;9326;p38"/>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7" name="Google Shape;9327;p38"/>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8" name="Google Shape;9328;p38"/>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29" name="Google Shape;9329;p38"/>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0" name="Google Shape;9330;p38"/>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1" name="Google Shape;9331;p38"/>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2" name="Google Shape;9332;p38"/>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3" name="Google Shape;9333;p38"/>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4" name="Google Shape;9334;p38"/>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5" name="Google Shape;9335;p38"/>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6" name="Google Shape;9336;p38"/>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7" name="Google Shape;9337;p38"/>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8" name="Google Shape;9338;p38"/>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39" name="Google Shape;9339;p38"/>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0" name="Google Shape;9340;p38"/>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1" name="Google Shape;9341;p38"/>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2" name="Google Shape;9342;p38"/>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3" name="Google Shape;9343;p38"/>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4" name="Google Shape;9344;p38"/>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5" name="Google Shape;9345;p38"/>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6" name="Google Shape;9346;p38"/>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7" name="Google Shape;9347;p38"/>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8" name="Google Shape;9348;p38"/>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49" name="Google Shape;9349;p38"/>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0" name="Google Shape;9350;p38"/>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1" name="Google Shape;9351;p38"/>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2" name="Google Shape;9352;p38"/>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3" name="Google Shape;9353;p38"/>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4" name="Google Shape;9354;p38"/>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5" name="Google Shape;9355;p38"/>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6" name="Google Shape;9356;p38"/>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7" name="Google Shape;9357;p38"/>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8" name="Google Shape;9358;p38"/>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59" name="Google Shape;9359;p38"/>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0" name="Google Shape;9360;p38"/>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1" name="Google Shape;9361;p38"/>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2" name="Google Shape;9362;p38"/>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3" name="Google Shape;9363;p38"/>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4" name="Google Shape;9364;p38"/>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5" name="Google Shape;9365;p38"/>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6" name="Google Shape;9366;p38"/>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7" name="Google Shape;9367;p38"/>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8" name="Google Shape;9368;p38"/>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69" name="Google Shape;9369;p38"/>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0" name="Google Shape;9370;p38"/>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1" name="Google Shape;9371;p38"/>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2" name="Google Shape;9372;p38"/>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3" name="Google Shape;9373;p38"/>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4" name="Google Shape;9374;p38"/>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5" name="Google Shape;9375;p38"/>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6" name="Google Shape;9376;p38"/>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7" name="Google Shape;9377;p38"/>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8" name="Google Shape;9378;p38"/>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79" name="Google Shape;9379;p38"/>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0" name="Google Shape;9380;p38"/>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1" name="Google Shape;9381;p38"/>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2" name="Google Shape;9382;p38"/>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3" name="Google Shape;9383;p38"/>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4" name="Google Shape;9384;p38"/>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5" name="Google Shape;9385;p38"/>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6" name="Google Shape;9386;p38"/>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7" name="Google Shape;9387;p38"/>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8" name="Google Shape;9388;p38"/>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89" name="Google Shape;9389;p38"/>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0" name="Google Shape;9390;p38"/>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1" name="Google Shape;9391;p38"/>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2" name="Google Shape;9392;p38"/>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3" name="Google Shape;9393;p38"/>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4" name="Google Shape;9394;p38"/>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5" name="Google Shape;9395;p38"/>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6" name="Google Shape;9396;p38"/>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7" name="Google Shape;9397;p38"/>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8" name="Google Shape;9398;p38"/>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399" name="Google Shape;9399;p38"/>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0" name="Google Shape;9400;p38"/>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1" name="Google Shape;9401;p38"/>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2" name="Google Shape;9402;p38"/>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3" name="Google Shape;9403;p38"/>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4" name="Google Shape;9404;p38"/>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5" name="Google Shape;9405;p38"/>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6" name="Google Shape;9406;p38"/>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7" name="Google Shape;9407;p38"/>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8" name="Google Shape;9408;p38"/>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09" name="Google Shape;9409;p38"/>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0" name="Google Shape;9410;p38"/>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1" name="Google Shape;9411;p38"/>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2" name="Google Shape;9412;p38"/>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3" name="Google Shape;9413;p38"/>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4" name="Google Shape;9414;p38"/>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5" name="Google Shape;9415;p38"/>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6" name="Google Shape;9416;p38"/>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7" name="Google Shape;9417;p38"/>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8" name="Google Shape;9418;p38"/>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19" name="Google Shape;9419;p38"/>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0" name="Google Shape;9420;p38"/>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1" name="Google Shape;9421;p38"/>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2" name="Google Shape;9422;p38"/>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3" name="Google Shape;9423;p38"/>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4" name="Google Shape;9424;p38"/>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5" name="Google Shape;9425;p38"/>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6" name="Google Shape;9426;p38"/>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7" name="Google Shape;9427;p38"/>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8" name="Google Shape;9428;p38"/>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29" name="Google Shape;9429;p38"/>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0" name="Google Shape;9430;p38"/>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1" name="Google Shape;9431;p38"/>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2" name="Google Shape;9432;p38"/>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3" name="Google Shape;9433;p38"/>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4" name="Google Shape;9434;p38"/>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5" name="Google Shape;9435;p38"/>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6" name="Google Shape;9436;p38"/>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7" name="Google Shape;9437;p38"/>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8" name="Google Shape;9438;p38"/>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39" name="Google Shape;9439;p38"/>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0" name="Google Shape;9440;p38"/>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1" name="Google Shape;9441;p38"/>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2" name="Google Shape;9442;p38"/>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3" name="Google Shape;9443;p38"/>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4" name="Google Shape;9444;p38"/>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5" name="Google Shape;9445;p38"/>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6" name="Google Shape;9446;p38"/>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7" name="Google Shape;9447;p38"/>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8" name="Google Shape;9448;p38"/>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49" name="Google Shape;9449;p38"/>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0" name="Google Shape;9450;p38"/>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1" name="Google Shape;9451;p38"/>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2" name="Google Shape;9452;p38"/>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3" name="Google Shape;9453;p38"/>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4" name="Google Shape;9454;p38"/>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5" name="Google Shape;9455;p38"/>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6" name="Google Shape;9456;p38"/>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7" name="Google Shape;9457;p38"/>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8" name="Google Shape;9458;p38"/>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59" name="Google Shape;9459;p38"/>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0" name="Google Shape;9460;p38"/>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1" name="Google Shape;9461;p38"/>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2" name="Google Shape;9462;p38"/>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3" name="Google Shape;9463;p38"/>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4" name="Google Shape;9464;p38"/>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5" name="Google Shape;9465;p38"/>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6" name="Google Shape;9466;p38"/>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7" name="Google Shape;9467;p38"/>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8" name="Google Shape;9468;p38"/>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69" name="Google Shape;9469;p38"/>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0" name="Google Shape;9470;p38"/>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1" name="Google Shape;9471;p38"/>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2" name="Google Shape;9472;p38"/>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3" name="Google Shape;9473;p38"/>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4" name="Google Shape;9474;p38"/>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5" name="Google Shape;9475;p38"/>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6" name="Google Shape;9476;p38"/>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7" name="Google Shape;9477;p38"/>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8" name="Google Shape;9478;p38"/>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79" name="Google Shape;9479;p38"/>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0" name="Google Shape;9480;p38"/>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1" name="Google Shape;9481;p38"/>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2" name="Google Shape;9482;p38"/>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3" name="Google Shape;9483;p38"/>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4" name="Google Shape;9484;p38"/>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5" name="Google Shape;9485;p38"/>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6" name="Google Shape;9486;p38"/>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7" name="Google Shape;9487;p38"/>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8" name="Google Shape;9488;p38"/>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89" name="Google Shape;9489;p38"/>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0" name="Google Shape;9490;p38"/>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1" name="Google Shape;9491;p38"/>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2" name="Google Shape;9492;p38"/>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3" name="Google Shape;9493;p38"/>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4" name="Google Shape;9494;p38"/>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5" name="Google Shape;9495;p38"/>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6" name="Google Shape;9496;p38"/>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7" name="Google Shape;9497;p38"/>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8" name="Google Shape;9498;p38"/>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499" name="Google Shape;9499;p38"/>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0" name="Google Shape;9500;p38"/>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1" name="Google Shape;9501;p38"/>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2" name="Google Shape;9502;p38"/>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3" name="Google Shape;9503;p38"/>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4" name="Google Shape;9504;p38"/>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5" name="Google Shape;9505;p38"/>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6" name="Google Shape;9506;p38"/>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7" name="Google Shape;9507;p38"/>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8" name="Google Shape;9508;p38"/>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09" name="Google Shape;9509;p38"/>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0" name="Google Shape;9510;p38"/>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1" name="Google Shape;9511;p38"/>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2" name="Google Shape;9512;p38"/>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3" name="Google Shape;9513;p38"/>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4" name="Google Shape;9514;p38"/>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5" name="Google Shape;9515;p38"/>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6" name="Google Shape;9516;p38"/>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7" name="Google Shape;9517;p38"/>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8" name="Google Shape;9518;p38"/>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19" name="Google Shape;9519;p38"/>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0" name="Google Shape;9520;p38"/>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1" name="Google Shape;9521;p38"/>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2" name="Google Shape;9522;p38"/>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3" name="Google Shape;9523;p38"/>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4" name="Google Shape;9524;p38"/>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5" name="Google Shape;9525;p38"/>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6" name="Google Shape;9526;p38"/>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7" name="Google Shape;9527;p38"/>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8" name="Google Shape;9528;p38"/>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29" name="Google Shape;9529;p38"/>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0" name="Google Shape;9530;p38"/>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1" name="Google Shape;9531;p38"/>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2" name="Google Shape;9532;p38"/>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3" name="Google Shape;9533;p38"/>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4" name="Google Shape;9534;p38"/>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5" name="Google Shape;9535;p38"/>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6" name="Google Shape;9536;p38"/>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7" name="Google Shape;9537;p38"/>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8" name="Google Shape;9538;p38"/>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39" name="Google Shape;9539;p38"/>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0" name="Google Shape;9540;p38"/>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1" name="Google Shape;9541;p38"/>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2" name="Google Shape;9542;p38"/>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3" name="Google Shape;9543;p38"/>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4" name="Google Shape;9544;p38"/>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5" name="Google Shape;9545;p38"/>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6" name="Google Shape;9546;p38"/>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7" name="Google Shape;9547;p38"/>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8" name="Google Shape;9548;p38"/>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49" name="Google Shape;9549;p38"/>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0" name="Google Shape;9550;p38"/>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1" name="Google Shape;9551;p38"/>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2" name="Google Shape;9552;p38"/>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3" name="Google Shape;9553;p38"/>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4" name="Google Shape;9554;p38"/>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5" name="Google Shape;9555;p38"/>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6" name="Google Shape;9556;p38"/>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7" name="Google Shape;9557;p38"/>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8" name="Google Shape;9558;p38"/>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59" name="Google Shape;9559;p38"/>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0" name="Google Shape;9560;p38"/>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1" name="Google Shape;9561;p38"/>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2" name="Google Shape;9562;p38"/>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3" name="Google Shape;9563;p38"/>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4" name="Google Shape;9564;p38"/>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5" name="Google Shape;9565;p38"/>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6" name="Google Shape;9566;p38"/>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7" name="Google Shape;9567;p38"/>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8" name="Google Shape;9568;p38"/>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69" name="Google Shape;9569;p38"/>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0" name="Google Shape;9570;p38"/>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1" name="Google Shape;9571;p38"/>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2" name="Google Shape;9572;p38"/>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3" name="Google Shape;9573;p38"/>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4" name="Google Shape;9574;p38"/>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5" name="Google Shape;9575;p38"/>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6" name="Google Shape;9576;p38"/>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7" name="Google Shape;9577;p38"/>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8" name="Google Shape;9578;p38"/>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79" name="Google Shape;9579;p38"/>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0" name="Google Shape;9580;p38"/>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1" name="Google Shape;9581;p38"/>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2" name="Google Shape;9582;p38"/>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3" name="Google Shape;9583;p38"/>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4" name="Google Shape;9584;p38"/>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5" name="Google Shape;9585;p38"/>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6" name="Google Shape;9586;p38"/>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7" name="Google Shape;9587;p38"/>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8" name="Google Shape;9588;p38"/>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89" name="Google Shape;9589;p38"/>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0" name="Google Shape;9590;p38"/>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1" name="Google Shape;9591;p38"/>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2" name="Google Shape;9592;p38"/>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3" name="Google Shape;9593;p38"/>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4" name="Google Shape;9594;p38"/>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5" name="Google Shape;9595;p38"/>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6" name="Google Shape;9596;p38"/>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7" name="Google Shape;9597;p38"/>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8" name="Google Shape;9598;p38"/>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599" name="Google Shape;9599;p38"/>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0" name="Google Shape;9600;p38"/>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1" name="Google Shape;9601;p38"/>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2" name="Google Shape;9602;p38"/>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3" name="Google Shape;9603;p38"/>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4" name="Google Shape;9604;p38"/>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5" name="Google Shape;9605;p38"/>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6" name="Google Shape;9606;p38"/>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7" name="Google Shape;9607;p38"/>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8" name="Google Shape;9608;p38"/>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09" name="Google Shape;9609;p38"/>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0" name="Google Shape;9610;p38"/>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1" name="Google Shape;9611;p38"/>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2" name="Google Shape;9612;p38"/>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3" name="Google Shape;9613;p38"/>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4" name="Google Shape;9614;p38"/>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5" name="Google Shape;9615;p38"/>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6" name="Google Shape;9616;p38"/>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7" name="Google Shape;9617;p38"/>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8" name="Google Shape;9618;p38"/>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19" name="Google Shape;9619;p38"/>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0" name="Google Shape;9620;p38"/>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1" name="Google Shape;9621;p38"/>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2" name="Google Shape;9622;p38"/>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3" name="Google Shape;9623;p38"/>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4" name="Google Shape;9624;p38"/>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5" name="Google Shape;9625;p38"/>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6" name="Google Shape;9626;p38"/>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7" name="Google Shape;9627;p38"/>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8" name="Google Shape;9628;p38"/>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29" name="Google Shape;9629;p38"/>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0" name="Google Shape;9630;p38"/>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1" name="Google Shape;9631;p38"/>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2" name="Google Shape;9632;p38"/>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3" name="Google Shape;9633;p38"/>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4" name="Google Shape;9634;p38"/>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5" name="Google Shape;9635;p38"/>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6" name="Google Shape;9636;p38"/>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7" name="Google Shape;9637;p38"/>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8" name="Google Shape;9638;p38"/>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39" name="Google Shape;9639;p38"/>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0" name="Google Shape;9640;p38"/>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1" name="Google Shape;9641;p38"/>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2" name="Google Shape;9642;p38"/>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3" name="Google Shape;9643;p38"/>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4" name="Google Shape;9644;p38"/>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5" name="Google Shape;9645;p38"/>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6" name="Google Shape;9646;p38"/>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7" name="Google Shape;9647;p38"/>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8" name="Google Shape;9648;p38"/>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49" name="Google Shape;9649;p38"/>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0" name="Google Shape;9650;p38"/>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1" name="Google Shape;9651;p38"/>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2" name="Google Shape;9652;p38"/>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3" name="Google Shape;9653;p38"/>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4" name="Google Shape;9654;p38"/>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5" name="Google Shape;9655;p38"/>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6" name="Google Shape;9656;p38"/>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7" name="Google Shape;9657;p38"/>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8" name="Google Shape;9658;p38"/>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59" name="Google Shape;9659;p38"/>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0" name="Google Shape;9660;p38"/>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1" name="Google Shape;9661;p38"/>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2" name="Google Shape;9662;p38"/>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3" name="Google Shape;9663;p38"/>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4" name="Google Shape;9664;p38"/>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5" name="Google Shape;9665;p38"/>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6" name="Google Shape;9666;p38"/>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7" name="Google Shape;9667;p38"/>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8" name="Google Shape;9668;p38"/>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69" name="Google Shape;9669;p38"/>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0" name="Google Shape;9670;p38"/>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1" name="Google Shape;9671;p38"/>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2" name="Google Shape;9672;p38"/>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3" name="Google Shape;9673;p38"/>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4" name="Google Shape;9674;p38"/>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5" name="Google Shape;9675;p38"/>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6" name="Google Shape;9676;p38"/>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7" name="Google Shape;9677;p38"/>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8" name="Google Shape;9678;p38"/>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79" name="Google Shape;9679;p38"/>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0" name="Google Shape;9680;p38"/>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1" name="Google Shape;9681;p38"/>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2" name="Google Shape;9682;p38"/>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3" name="Google Shape;9683;p38"/>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4" name="Google Shape;9684;p38"/>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5" name="Google Shape;9685;p38"/>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6" name="Google Shape;9686;p38"/>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7" name="Google Shape;9687;p38"/>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8" name="Google Shape;9688;p38"/>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89" name="Google Shape;9689;p38"/>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0" name="Google Shape;9690;p38"/>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1" name="Google Shape;9691;p38"/>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2" name="Google Shape;9692;p38"/>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3" name="Google Shape;9693;p38"/>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4" name="Google Shape;9694;p38"/>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5" name="Google Shape;9695;p38"/>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6" name="Google Shape;9696;p38"/>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7" name="Google Shape;9697;p38"/>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8" name="Google Shape;9698;p38"/>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699" name="Google Shape;9699;p38"/>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0" name="Google Shape;9700;p38"/>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1" name="Google Shape;9701;p38"/>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2" name="Google Shape;9702;p38"/>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3" name="Google Shape;9703;p38"/>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4" name="Google Shape;9704;p38"/>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5" name="Google Shape;9705;p38"/>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6" name="Google Shape;9706;p38"/>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7" name="Google Shape;9707;p38"/>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8" name="Google Shape;9708;p38"/>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09" name="Google Shape;9709;p38"/>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0" name="Google Shape;9710;p38"/>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1" name="Google Shape;9711;p38"/>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2" name="Google Shape;9712;p38"/>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3" name="Google Shape;9713;p38"/>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4" name="Google Shape;9714;p38"/>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5" name="Google Shape;9715;p38"/>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6" name="Google Shape;9716;p38"/>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7" name="Google Shape;9717;p38"/>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8" name="Google Shape;9718;p38"/>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19" name="Google Shape;9719;p38"/>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0" name="Google Shape;9720;p38"/>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1" name="Google Shape;9721;p38"/>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2" name="Google Shape;9722;p38"/>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3" name="Google Shape;9723;p38"/>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4" name="Google Shape;9724;p38"/>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5" name="Google Shape;9725;p38"/>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6" name="Google Shape;9726;p38"/>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7" name="Google Shape;9727;p38"/>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8" name="Google Shape;9728;p38"/>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29" name="Google Shape;9729;p38"/>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0" name="Google Shape;9730;p38"/>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1" name="Google Shape;9731;p38"/>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2" name="Google Shape;9732;p38"/>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3" name="Google Shape;9733;p38"/>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4" name="Google Shape;9734;p38"/>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5" name="Google Shape;9735;p38"/>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6" name="Google Shape;9736;p38"/>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7" name="Google Shape;9737;p38"/>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8" name="Google Shape;9738;p38"/>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39" name="Google Shape;9739;p38"/>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0" name="Google Shape;9740;p38"/>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1" name="Google Shape;9741;p38"/>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2" name="Google Shape;9742;p38"/>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3" name="Google Shape;9743;p38"/>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4" name="Google Shape;9744;p38"/>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5" name="Google Shape;9745;p38"/>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6" name="Google Shape;9746;p38"/>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7" name="Google Shape;9747;p38"/>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8" name="Google Shape;9748;p38"/>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49" name="Google Shape;9749;p38"/>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0" name="Google Shape;9750;p38"/>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1" name="Google Shape;9751;p38"/>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2" name="Google Shape;9752;p38"/>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3" name="Google Shape;9753;p38"/>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4" name="Google Shape;9754;p38"/>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5" name="Google Shape;9755;p38"/>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6" name="Google Shape;9756;p38"/>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7" name="Google Shape;9757;p38"/>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8" name="Google Shape;9758;p38"/>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59" name="Google Shape;9759;p38"/>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0" name="Google Shape;9760;p38"/>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1" name="Google Shape;9761;p38"/>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2" name="Google Shape;9762;p38"/>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3" name="Google Shape;9763;p38"/>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4" name="Google Shape;9764;p38"/>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5" name="Google Shape;9765;p38"/>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6" name="Google Shape;9766;p38"/>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7" name="Google Shape;9767;p38"/>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8" name="Google Shape;9768;p38"/>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69" name="Google Shape;9769;p38"/>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0" name="Google Shape;9770;p38"/>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1" name="Google Shape;9771;p38"/>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2" name="Google Shape;9772;p38"/>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3" name="Google Shape;9773;p38"/>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4" name="Google Shape;9774;p38"/>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5" name="Google Shape;9775;p38"/>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6" name="Google Shape;9776;p38"/>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7" name="Google Shape;9777;p38"/>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8" name="Google Shape;9778;p38"/>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79" name="Google Shape;9779;p38"/>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0" name="Google Shape;9780;p38"/>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1" name="Google Shape;9781;p38"/>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2" name="Google Shape;9782;p38"/>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3" name="Google Shape;9783;p38"/>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4" name="Google Shape;9784;p38"/>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5" name="Google Shape;9785;p38"/>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6" name="Google Shape;9786;p38"/>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7" name="Google Shape;9787;p38"/>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8" name="Google Shape;9788;p38"/>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89" name="Google Shape;9789;p38"/>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0" name="Google Shape;9790;p38"/>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1" name="Google Shape;9791;p38"/>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2" name="Google Shape;9792;p38"/>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3" name="Google Shape;9793;p38"/>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4" name="Google Shape;9794;p38"/>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5" name="Google Shape;9795;p38"/>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6" name="Google Shape;9796;p38"/>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7" name="Google Shape;9797;p38"/>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8" name="Google Shape;9798;p38"/>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799" name="Google Shape;9799;p38"/>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0" name="Google Shape;9800;p38"/>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1" name="Google Shape;9801;p38"/>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2" name="Google Shape;9802;p38"/>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3" name="Google Shape;9803;p38"/>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4" name="Google Shape;9804;p38"/>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5" name="Google Shape;9805;p38"/>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6" name="Google Shape;9806;p38"/>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7" name="Google Shape;9807;p38"/>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8" name="Google Shape;9808;p38"/>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09" name="Google Shape;9809;p38"/>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0" name="Google Shape;9810;p38"/>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1" name="Google Shape;9811;p38"/>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2" name="Google Shape;9812;p38"/>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3" name="Google Shape;9813;p38"/>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4" name="Google Shape;9814;p38"/>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5" name="Google Shape;9815;p38"/>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6" name="Google Shape;9816;p38"/>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7" name="Google Shape;9817;p38"/>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8" name="Google Shape;9818;p38"/>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19" name="Google Shape;9819;p38"/>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0" name="Google Shape;9820;p38"/>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1" name="Google Shape;9821;p38"/>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2" name="Google Shape;9822;p38"/>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3" name="Google Shape;9823;p38"/>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4" name="Google Shape;9824;p38"/>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5" name="Google Shape;9825;p38"/>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6" name="Google Shape;9826;p38"/>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7" name="Google Shape;9827;p38"/>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8" name="Google Shape;9828;p38"/>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29" name="Google Shape;9829;p38"/>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0" name="Google Shape;9830;p38"/>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1" name="Google Shape;9831;p38"/>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2" name="Google Shape;9832;p38"/>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3" name="Google Shape;9833;p38"/>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4" name="Google Shape;9834;p38"/>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5" name="Google Shape;9835;p38"/>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6" name="Google Shape;9836;p38"/>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7" name="Google Shape;9837;p38"/>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8" name="Google Shape;9838;p38"/>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39" name="Google Shape;9839;p38"/>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0" name="Google Shape;9840;p38"/>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1" name="Google Shape;9841;p38"/>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2" name="Google Shape;9842;p38"/>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3" name="Google Shape;9843;p38"/>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4" name="Google Shape;9844;p38"/>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5" name="Google Shape;9845;p38"/>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6" name="Google Shape;9846;p38"/>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7" name="Google Shape;9847;p38"/>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8" name="Google Shape;9848;p38"/>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49" name="Google Shape;9849;p38"/>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0" name="Google Shape;9850;p38"/>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1" name="Google Shape;9851;p38"/>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2" name="Google Shape;9852;p38"/>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3" name="Google Shape;9853;p38"/>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4" name="Google Shape;9854;p38"/>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5" name="Google Shape;9855;p38"/>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6" name="Google Shape;9856;p38"/>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7" name="Google Shape;9857;p38"/>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8" name="Google Shape;9858;p38"/>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59" name="Google Shape;9859;p38"/>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0" name="Google Shape;9860;p38"/>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1" name="Google Shape;9861;p38"/>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2" name="Google Shape;9862;p38"/>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3" name="Google Shape;9863;p38"/>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4" name="Google Shape;9864;p38"/>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5" name="Google Shape;9865;p38"/>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6" name="Google Shape;9866;p38"/>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7" name="Google Shape;9867;p38"/>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8" name="Google Shape;9868;p38"/>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69" name="Google Shape;9869;p38"/>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0" name="Google Shape;9870;p38"/>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1" name="Google Shape;9871;p38"/>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2" name="Google Shape;9872;p38"/>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3" name="Google Shape;9873;p38"/>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4" name="Google Shape;9874;p38"/>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5" name="Google Shape;9875;p38"/>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6" name="Google Shape;9876;p38"/>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7" name="Google Shape;9877;p38"/>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8" name="Google Shape;9878;p38"/>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79" name="Google Shape;9879;p38"/>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0" name="Google Shape;9880;p38"/>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1" name="Google Shape;9881;p38"/>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2" name="Google Shape;9882;p38"/>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3" name="Google Shape;9883;p38"/>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4" name="Google Shape;9884;p38"/>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5" name="Google Shape;9885;p38"/>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6" name="Google Shape;9886;p38"/>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7" name="Google Shape;9887;p38"/>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8" name="Google Shape;9888;p38"/>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89" name="Google Shape;9889;p38"/>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0" name="Google Shape;9890;p38"/>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1" name="Google Shape;9891;p38"/>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2" name="Google Shape;9892;p38"/>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3" name="Google Shape;9893;p38"/>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4" name="Google Shape;9894;p38"/>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5" name="Google Shape;9895;p38"/>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6" name="Google Shape;9896;p38"/>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7" name="Google Shape;9897;p38"/>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8" name="Google Shape;9898;p38"/>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899" name="Google Shape;9899;p38"/>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0" name="Google Shape;9900;p38"/>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1" name="Google Shape;9901;p38"/>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2" name="Google Shape;9902;p38"/>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3" name="Google Shape;9903;p38"/>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4" name="Google Shape;9904;p38"/>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5" name="Google Shape;9905;p38"/>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6" name="Google Shape;9906;p38"/>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7" name="Google Shape;9907;p38"/>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8" name="Google Shape;9908;p38"/>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09" name="Google Shape;9909;p38"/>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0" name="Google Shape;9910;p38"/>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1" name="Google Shape;9911;p38"/>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2" name="Google Shape;9912;p38"/>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3" name="Google Shape;9913;p38"/>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4" name="Google Shape;9914;p38"/>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5" name="Google Shape;9915;p38"/>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6" name="Google Shape;9916;p38"/>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7" name="Google Shape;9917;p38"/>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8" name="Google Shape;9918;p38"/>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19" name="Google Shape;9919;p38"/>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0" name="Google Shape;9920;p38"/>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1" name="Google Shape;9921;p38"/>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2" name="Google Shape;9922;p38"/>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3" name="Google Shape;9923;p38"/>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4" name="Google Shape;9924;p38"/>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5" name="Google Shape;9925;p38"/>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6" name="Google Shape;9926;p38"/>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7" name="Google Shape;9927;p38"/>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8" name="Google Shape;9928;p38"/>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29" name="Google Shape;9929;p38"/>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0" name="Google Shape;9930;p38"/>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1" name="Google Shape;9931;p38"/>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2" name="Google Shape;9932;p38"/>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3" name="Google Shape;9933;p38"/>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4" name="Google Shape;9934;p38"/>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5" name="Google Shape;9935;p38"/>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6" name="Google Shape;9936;p38"/>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7" name="Google Shape;9937;p38"/>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8" name="Google Shape;9938;p38"/>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39" name="Google Shape;9939;p38"/>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0" name="Google Shape;9940;p38"/>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1" name="Google Shape;9941;p38"/>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2" name="Google Shape;9942;p38"/>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3" name="Google Shape;9943;p38"/>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4" name="Google Shape;9944;p38"/>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5" name="Google Shape;9945;p38"/>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6" name="Google Shape;9946;p38"/>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7" name="Google Shape;9947;p38"/>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8" name="Google Shape;9948;p38"/>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49" name="Google Shape;9949;p38"/>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0" name="Google Shape;9950;p38"/>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1" name="Google Shape;9951;p38"/>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2" name="Google Shape;9952;p38"/>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3" name="Google Shape;9953;p38"/>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4" name="Google Shape;9954;p38"/>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5" name="Google Shape;9955;p38"/>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6" name="Google Shape;9956;p38"/>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7" name="Google Shape;9957;p38"/>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8" name="Google Shape;9958;p38"/>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59" name="Google Shape;9959;p38"/>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0" name="Google Shape;9960;p38"/>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1" name="Google Shape;9961;p38"/>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2" name="Google Shape;9962;p38"/>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3" name="Google Shape;9963;p38"/>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4" name="Google Shape;9964;p38"/>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5" name="Google Shape;9965;p38"/>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6" name="Google Shape;9966;p38"/>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7" name="Google Shape;9967;p38"/>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8" name="Google Shape;9968;p38"/>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69" name="Google Shape;9969;p38"/>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0" name="Google Shape;9970;p38"/>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1" name="Google Shape;9971;p38"/>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2" name="Google Shape;9972;p38"/>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3" name="Google Shape;9973;p38"/>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4" name="Google Shape;9974;p38"/>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5" name="Google Shape;9975;p38"/>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6" name="Google Shape;9976;p38"/>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7" name="Google Shape;9977;p38"/>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8" name="Google Shape;9978;p38"/>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79" name="Google Shape;9979;p38"/>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0" name="Google Shape;9980;p38"/>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1" name="Google Shape;9981;p38"/>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2" name="Google Shape;9982;p38"/>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3" name="Google Shape;9983;p38"/>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4" name="Google Shape;9984;p38"/>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5" name="Google Shape;9985;p38"/>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6" name="Google Shape;9986;p38"/>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7" name="Google Shape;9987;p38"/>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8" name="Google Shape;9988;p38"/>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89" name="Google Shape;9989;p38"/>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0" name="Google Shape;9990;p38"/>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1" name="Google Shape;9991;p38"/>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2" name="Google Shape;9992;p38"/>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3" name="Google Shape;9993;p38"/>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4" name="Google Shape;9994;p38"/>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5" name="Google Shape;9995;p38"/>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6" name="Google Shape;9996;p38"/>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7" name="Google Shape;9997;p38"/>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8" name="Google Shape;9998;p38"/>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9999" name="Google Shape;9999;p38"/>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0" name="Google Shape;10000;p38"/>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1" name="Google Shape;10001;p38"/>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2" name="Google Shape;10002;p38"/>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3" name="Google Shape;10003;p38"/>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4" name="Google Shape;10004;p38"/>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5" name="Google Shape;10005;p38"/>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6" name="Google Shape;10006;p38"/>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7" name="Google Shape;10007;p38"/>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8" name="Google Shape;10008;p38"/>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09" name="Google Shape;10009;p38"/>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0" name="Google Shape;10010;p38"/>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1" name="Google Shape;10011;p38"/>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2" name="Google Shape;10012;p38"/>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3" name="Google Shape;10013;p38"/>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4" name="Google Shape;10014;p38"/>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5" name="Google Shape;10015;p38"/>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6" name="Google Shape;10016;p38"/>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7" name="Google Shape;10017;p38"/>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8" name="Google Shape;10018;p38"/>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19" name="Google Shape;10019;p38"/>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0" name="Google Shape;10020;p38"/>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1" name="Google Shape;10021;p38"/>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2" name="Google Shape;10022;p38"/>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3" name="Google Shape;10023;p38"/>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4" name="Google Shape;10024;p38"/>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5" name="Google Shape;10025;p38"/>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6" name="Google Shape;10026;p38"/>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7" name="Google Shape;10027;p38"/>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8" name="Google Shape;10028;p38"/>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29" name="Google Shape;10029;p38"/>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30" name="Google Shape;10030;p38"/>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31" name="Google Shape;10031;p38"/>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0032" name="Google Shape;10032;p38"/>
          <p:cNvSpPr/>
          <p:nvPr/>
        </p:nvSpPr>
        <p:spPr>
          <a:xfrm>
            <a:off x="8" y="3"/>
            <a:ext cx="9144000" cy="5143500"/>
          </a:xfrm>
          <a:prstGeom prst="rect">
            <a:avLst/>
          </a:prstGeom>
          <a:gradFill>
            <a:gsLst>
              <a:gs pos="0">
                <a:srgbClr val="FFFFFF">
                  <a:alpha val="0"/>
                </a:srgbClr>
              </a:gs>
              <a:gs pos="100000">
                <a:schemeClr val="accent4"/>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33" name="Google Shape;10033;p38"/>
          <p:cNvSpPr/>
          <p:nvPr/>
        </p:nvSpPr>
        <p:spPr>
          <a:xfrm>
            <a:off x="8" y="3"/>
            <a:ext cx="9144000" cy="5143500"/>
          </a:xfrm>
          <a:prstGeom prst="rect">
            <a:avLst/>
          </a:prstGeom>
          <a:gradFill>
            <a:gsLst>
              <a:gs pos="0">
                <a:srgbClr val="FFFFFF">
                  <a:alpha val="0"/>
                </a:srgbClr>
              </a:gs>
              <a:gs pos="100000">
                <a:schemeClr val="accent4"/>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0034" name="Google Shape;10034;p38"/>
          <p:cNvGrpSpPr/>
          <p:nvPr/>
        </p:nvGrpSpPr>
        <p:grpSpPr>
          <a:xfrm>
            <a:off x="457215" y="4724396"/>
            <a:ext cx="8229591" cy="134569"/>
            <a:chOff x="914430" y="9448792"/>
            <a:chExt cx="16459182" cy="269139"/>
          </a:xfrm>
        </p:grpSpPr>
        <p:grpSp>
          <p:nvGrpSpPr>
            <p:cNvPr id="10035" name="Google Shape;10035;p38"/>
            <p:cNvGrpSpPr/>
            <p:nvPr/>
          </p:nvGrpSpPr>
          <p:grpSpPr>
            <a:xfrm>
              <a:off x="914430" y="9448792"/>
              <a:ext cx="2280707" cy="269139"/>
              <a:chOff x="1227925" y="771950"/>
              <a:chExt cx="5130950" cy="605350"/>
            </a:xfrm>
          </p:grpSpPr>
          <p:sp>
            <p:nvSpPr>
              <p:cNvPr id="10036" name="Google Shape;10036;p38"/>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37" name="Google Shape;10037;p38"/>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38" name="Google Shape;10038;p38"/>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39" name="Google Shape;10039;p38"/>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0" name="Google Shape;10040;p38"/>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1" name="Google Shape;10041;p38"/>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2" name="Google Shape;10042;p38"/>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3" name="Google Shape;10043;p38"/>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4" name="Google Shape;10044;p38"/>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5" name="Google Shape;10045;p38"/>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6" name="Google Shape;10046;p38"/>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7" name="Google Shape;10047;p38"/>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8" name="Google Shape;10048;p38"/>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49" name="Google Shape;10049;p38"/>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0" name="Google Shape;10050;p38"/>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1" name="Google Shape;10051;p38"/>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2" name="Google Shape;10052;p38"/>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3" name="Google Shape;10053;p38"/>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4" name="Google Shape;10054;p38"/>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5" name="Google Shape;10055;p38"/>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6" name="Google Shape;10056;p38"/>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57" name="Google Shape;10057;p38"/>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0058" name="Google Shape;10058;p38"/>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0059" name="Google Shape;10059;p38"/>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en pattern fade (no footer)">
  <p:cSld name="CUSTOM_8_1_1_2_1_1">
    <p:bg>
      <p:bgPr>
        <a:solidFill>
          <a:schemeClr val="accent4"/>
        </a:solidFill>
      </p:bgPr>
    </p:bg>
    <p:spTree>
      <p:nvGrpSpPr>
        <p:cNvPr id="10060" name="Shape 10060"/>
        <p:cNvGrpSpPr/>
        <p:nvPr/>
      </p:nvGrpSpPr>
      <p:grpSpPr>
        <a:xfrm>
          <a:off x="0" y="0"/>
          <a:ext cx="0" cy="0"/>
          <a:chOff x="0" y="0"/>
          <a:chExt cx="0" cy="0"/>
        </a:xfrm>
      </p:grpSpPr>
      <p:grpSp>
        <p:nvGrpSpPr>
          <p:cNvPr id="10061" name="Google Shape;10061;p39"/>
          <p:cNvGrpSpPr/>
          <p:nvPr/>
        </p:nvGrpSpPr>
        <p:grpSpPr>
          <a:xfrm>
            <a:off x="20" y="45"/>
            <a:ext cx="9136470" cy="5143715"/>
            <a:chOff x="241225" y="850375"/>
            <a:chExt cx="7130625" cy="4014450"/>
          </a:xfrm>
        </p:grpSpPr>
        <p:sp>
          <p:nvSpPr>
            <p:cNvPr id="10062" name="Google Shape;10062;p39"/>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3" name="Google Shape;10063;p39"/>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4" name="Google Shape;10064;p39"/>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5" name="Google Shape;10065;p39"/>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6" name="Google Shape;10066;p39"/>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7" name="Google Shape;10067;p39"/>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8" name="Google Shape;10068;p39"/>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69" name="Google Shape;10069;p39"/>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0" name="Google Shape;10070;p39"/>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1" name="Google Shape;10071;p39"/>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2" name="Google Shape;10072;p39"/>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3" name="Google Shape;10073;p39"/>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4" name="Google Shape;10074;p39"/>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5" name="Google Shape;10075;p39"/>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6" name="Google Shape;10076;p39"/>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7" name="Google Shape;10077;p39"/>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8" name="Google Shape;10078;p39"/>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79" name="Google Shape;10079;p39"/>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0" name="Google Shape;10080;p39"/>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1" name="Google Shape;10081;p39"/>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2" name="Google Shape;10082;p39"/>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3" name="Google Shape;10083;p39"/>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4" name="Google Shape;10084;p39"/>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5" name="Google Shape;10085;p39"/>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6" name="Google Shape;10086;p39"/>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7" name="Google Shape;10087;p39"/>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8" name="Google Shape;10088;p39"/>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89" name="Google Shape;10089;p39"/>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0" name="Google Shape;10090;p39"/>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1" name="Google Shape;10091;p39"/>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2" name="Google Shape;10092;p39"/>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3" name="Google Shape;10093;p39"/>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4" name="Google Shape;10094;p39"/>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5" name="Google Shape;10095;p39"/>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6" name="Google Shape;10096;p39"/>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7" name="Google Shape;10097;p39"/>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8" name="Google Shape;10098;p39"/>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099" name="Google Shape;10099;p39"/>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0" name="Google Shape;10100;p39"/>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1" name="Google Shape;10101;p39"/>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2" name="Google Shape;10102;p39"/>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3" name="Google Shape;10103;p39"/>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4" name="Google Shape;10104;p39"/>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5" name="Google Shape;10105;p39"/>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6" name="Google Shape;10106;p39"/>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7" name="Google Shape;10107;p39"/>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8" name="Google Shape;10108;p39"/>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09" name="Google Shape;10109;p39"/>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0" name="Google Shape;10110;p39"/>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1" name="Google Shape;10111;p39"/>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2" name="Google Shape;10112;p39"/>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3" name="Google Shape;10113;p39"/>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4" name="Google Shape;10114;p39"/>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5" name="Google Shape;10115;p39"/>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6" name="Google Shape;10116;p39"/>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7" name="Google Shape;10117;p39"/>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8" name="Google Shape;10118;p39"/>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19" name="Google Shape;10119;p39"/>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0" name="Google Shape;10120;p39"/>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1" name="Google Shape;10121;p39"/>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2" name="Google Shape;10122;p39"/>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3" name="Google Shape;10123;p39"/>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4" name="Google Shape;10124;p39"/>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5" name="Google Shape;10125;p39"/>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6" name="Google Shape;10126;p39"/>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7" name="Google Shape;10127;p39"/>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8" name="Google Shape;10128;p39"/>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29" name="Google Shape;10129;p39"/>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0" name="Google Shape;10130;p39"/>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1" name="Google Shape;10131;p39"/>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2" name="Google Shape;10132;p39"/>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3" name="Google Shape;10133;p39"/>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4" name="Google Shape;10134;p39"/>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5" name="Google Shape;10135;p39"/>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6" name="Google Shape;10136;p39"/>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7" name="Google Shape;10137;p39"/>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8" name="Google Shape;10138;p39"/>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39" name="Google Shape;10139;p39"/>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0" name="Google Shape;10140;p39"/>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1" name="Google Shape;10141;p39"/>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2" name="Google Shape;10142;p39"/>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3" name="Google Shape;10143;p39"/>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4" name="Google Shape;10144;p39"/>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5" name="Google Shape;10145;p39"/>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6" name="Google Shape;10146;p39"/>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7" name="Google Shape;10147;p39"/>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8" name="Google Shape;10148;p39"/>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49" name="Google Shape;10149;p39"/>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0" name="Google Shape;10150;p39"/>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1" name="Google Shape;10151;p39"/>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2" name="Google Shape;10152;p39"/>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3" name="Google Shape;10153;p39"/>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4" name="Google Shape;10154;p39"/>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5" name="Google Shape;10155;p39"/>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6" name="Google Shape;10156;p39"/>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7" name="Google Shape;10157;p39"/>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8" name="Google Shape;10158;p39"/>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59" name="Google Shape;10159;p39"/>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0" name="Google Shape;10160;p39"/>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1" name="Google Shape;10161;p39"/>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2" name="Google Shape;10162;p39"/>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3" name="Google Shape;10163;p39"/>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4" name="Google Shape;10164;p39"/>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5" name="Google Shape;10165;p39"/>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6" name="Google Shape;10166;p39"/>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7" name="Google Shape;10167;p39"/>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8" name="Google Shape;10168;p39"/>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69" name="Google Shape;10169;p39"/>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0" name="Google Shape;10170;p39"/>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1" name="Google Shape;10171;p39"/>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2" name="Google Shape;10172;p39"/>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3" name="Google Shape;10173;p39"/>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4" name="Google Shape;10174;p39"/>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5" name="Google Shape;10175;p39"/>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6" name="Google Shape;10176;p39"/>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7" name="Google Shape;10177;p39"/>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8" name="Google Shape;10178;p39"/>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79" name="Google Shape;10179;p39"/>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0" name="Google Shape;10180;p39"/>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1" name="Google Shape;10181;p39"/>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2" name="Google Shape;10182;p39"/>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3" name="Google Shape;10183;p39"/>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4" name="Google Shape;10184;p39"/>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5" name="Google Shape;10185;p39"/>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6" name="Google Shape;10186;p39"/>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7" name="Google Shape;10187;p39"/>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8" name="Google Shape;10188;p39"/>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89" name="Google Shape;10189;p39"/>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0" name="Google Shape;10190;p39"/>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1" name="Google Shape;10191;p39"/>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2" name="Google Shape;10192;p39"/>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3" name="Google Shape;10193;p39"/>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4" name="Google Shape;10194;p39"/>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5" name="Google Shape;10195;p39"/>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6" name="Google Shape;10196;p39"/>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7" name="Google Shape;10197;p39"/>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8" name="Google Shape;10198;p39"/>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199" name="Google Shape;10199;p39"/>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0" name="Google Shape;10200;p39"/>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1" name="Google Shape;10201;p39"/>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2" name="Google Shape;10202;p39"/>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3" name="Google Shape;10203;p39"/>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4" name="Google Shape;10204;p39"/>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5" name="Google Shape;10205;p39"/>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6" name="Google Shape;10206;p39"/>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7" name="Google Shape;10207;p39"/>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8" name="Google Shape;10208;p39"/>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09" name="Google Shape;10209;p39"/>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0" name="Google Shape;10210;p39"/>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1" name="Google Shape;10211;p39"/>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2" name="Google Shape;10212;p39"/>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3" name="Google Shape;10213;p39"/>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4" name="Google Shape;10214;p39"/>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5" name="Google Shape;10215;p39"/>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6" name="Google Shape;10216;p39"/>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7" name="Google Shape;10217;p39"/>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8" name="Google Shape;10218;p39"/>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19" name="Google Shape;10219;p39"/>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0" name="Google Shape;10220;p39"/>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1" name="Google Shape;10221;p39"/>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2" name="Google Shape;10222;p39"/>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3" name="Google Shape;10223;p39"/>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4" name="Google Shape;10224;p39"/>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5" name="Google Shape;10225;p39"/>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6" name="Google Shape;10226;p39"/>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7" name="Google Shape;10227;p39"/>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8" name="Google Shape;10228;p39"/>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29" name="Google Shape;10229;p39"/>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0" name="Google Shape;10230;p39"/>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1" name="Google Shape;10231;p39"/>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2" name="Google Shape;10232;p39"/>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3" name="Google Shape;10233;p39"/>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4" name="Google Shape;10234;p39"/>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5" name="Google Shape;10235;p39"/>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6" name="Google Shape;10236;p39"/>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7" name="Google Shape;10237;p39"/>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8" name="Google Shape;10238;p39"/>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39" name="Google Shape;10239;p39"/>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0" name="Google Shape;10240;p39"/>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1" name="Google Shape;10241;p39"/>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2" name="Google Shape;10242;p39"/>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3" name="Google Shape;10243;p39"/>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4" name="Google Shape;10244;p39"/>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5" name="Google Shape;10245;p39"/>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6" name="Google Shape;10246;p39"/>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7" name="Google Shape;10247;p39"/>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8" name="Google Shape;10248;p39"/>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49" name="Google Shape;10249;p39"/>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0" name="Google Shape;10250;p39"/>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1" name="Google Shape;10251;p39"/>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2" name="Google Shape;10252;p39"/>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3" name="Google Shape;10253;p39"/>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4" name="Google Shape;10254;p39"/>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5" name="Google Shape;10255;p39"/>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6" name="Google Shape;10256;p39"/>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7" name="Google Shape;10257;p39"/>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8" name="Google Shape;10258;p39"/>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59" name="Google Shape;10259;p39"/>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0" name="Google Shape;10260;p39"/>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1" name="Google Shape;10261;p39"/>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2" name="Google Shape;10262;p39"/>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3" name="Google Shape;10263;p39"/>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4" name="Google Shape;10264;p39"/>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5" name="Google Shape;10265;p39"/>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6" name="Google Shape;10266;p39"/>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7" name="Google Shape;10267;p39"/>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8" name="Google Shape;10268;p39"/>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69" name="Google Shape;10269;p39"/>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0" name="Google Shape;10270;p39"/>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1" name="Google Shape;10271;p39"/>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2" name="Google Shape;10272;p39"/>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3" name="Google Shape;10273;p39"/>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4" name="Google Shape;10274;p39"/>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5" name="Google Shape;10275;p39"/>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6" name="Google Shape;10276;p39"/>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7" name="Google Shape;10277;p39"/>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8" name="Google Shape;10278;p39"/>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79" name="Google Shape;10279;p39"/>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0" name="Google Shape;10280;p39"/>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1" name="Google Shape;10281;p39"/>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2" name="Google Shape;10282;p39"/>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3" name="Google Shape;10283;p39"/>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4" name="Google Shape;10284;p39"/>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5" name="Google Shape;10285;p39"/>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6" name="Google Shape;10286;p39"/>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7" name="Google Shape;10287;p39"/>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8" name="Google Shape;10288;p39"/>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89" name="Google Shape;10289;p39"/>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0" name="Google Shape;10290;p39"/>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1" name="Google Shape;10291;p39"/>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2" name="Google Shape;10292;p39"/>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3" name="Google Shape;10293;p39"/>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4" name="Google Shape;10294;p39"/>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5" name="Google Shape;10295;p39"/>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6" name="Google Shape;10296;p39"/>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7" name="Google Shape;10297;p39"/>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8" name="Google Shape;10298;p39"/>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299" name="Google Shape;10299;p39"/>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0" name="Google Shape;10300;p39"/>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1" name="Google Shape;10301;p39"/>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2" name="Google Shape;10302;p39"/>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3" name="Google Shape;10303;p39"/>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4" name="Google Shape;10304;p39"/>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5" name="Google Shape;10305;p39"/>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6" name="Google Shape;10306;p39"/>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7" name="Google Shape;10307;p39"/>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8" name="Google Shape;10308;p39"/>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09" name="Google Shape;10309;p39"/>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0" name="Google Shape;10310;p39"/>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1" name="Google Shape;10311;p39"/>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2" name="Google Shape;10312;p39"/>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3" name="Google Shape;10313;p39"/>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4" name="Google Shape;10314;p39"/>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5" name="Google Shape;10315;p39"/>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6" name="Google Shape;10316;p39"/>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7" name="Google Shape;10317;p39"/>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8" name="Google Shape;10318;p39"/>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19" name="Google Shape;10319;p39"/>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0" name="Google Shape;10320;p39"/>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1" name="Google Shape;10321;p39"/>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2" name="Google Shape;10322;p39"/>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3" name="Google Shape;10323;p39"/>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4" name="Google Shape;10324;p39"/>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5" name="Google Shape;10325;p39"/>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6" name="Google Shape;10326;p39"/>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7" name="Google Shape;10327;p39"/>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8" name="Google Shape;10328;p39"/>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29" name="Google Shape;10329;p39"/>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0" name="Google Shape;10330;p39"/>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1" name="Google Shape;10331;p39"/>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2" name="Google Shape;10332;p39"/>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3" name="Google Shape;10333;p39"/>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4" name="Google Shape;10334;p39"/>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5" name="Google Shape;10335;p39"/>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6" name="Google Shape;10336;p39"/>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7" name="Google Shape;10337;p39"/>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8" name="Google Shape;10338;p39"/>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39" name="Google Shape;10339;p39"/>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0" name="Google Shape;10340;p39"/>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1" name="Google Shape;10341;p39"/>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2" name="Google Shape;10342;p39"/>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3" name="Google Shape;10343;p39"/>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4" name="Google Shape;10344;p39"/>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5" name="Google Shape;10345;p39"/>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6" name="Google Shape;10346;p39"/>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7" name="Google Shape;10347;p39"/>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8" name="Google Shape;10348;p39"/>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49" name="Google Shape;10349;p39"/>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0" name="Google Shape;10350;p39"/>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1" name="Google Shape;10351;p39"/>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2" name="Google Shape;10352;p39"/>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3" name="Google Shape;10353;p39"/>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4" name="Google Shape;10354;p39"/>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5" name="Google Shape;10355;p39"/>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6" name="Google Shape;10356;p39"/>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7" name="Google Shape;10357;p39"/>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8" name="Google Shape;10358;p39"/>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59" name="Google Shape;10359;p39"/>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0" name="Google Shape;10360;p39"/>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1" name="Google Shape;10361;p39"/>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2" name="Google Shape;10362;p39"/>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3" name="Google Shape;10363;p39"/>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4" name="Google Shape;10364;p39"/>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5" name="Google Shape;10365;p39"/>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6" name="Google Shape;10366;p39"/>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7" name="Google Shape;10367;p39"/>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8" name="Google Shape;10368;p39"/>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69" name="Google Shape;10369;p39"/>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0" name="Google Shape;10370;p39"/>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1" name="Google Shape;10371;p39"/>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2" name="Google Shape;10372;p39"/>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3" name="Google Shape;10373;p39"/>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4" name="Google Shape;10374;p39"/>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5" name="Google Shape;10375;p39"/>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6" name="Google Shape;10376;p39"/>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7" name="Google Shape;10377;p39"/>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8" name="Google Shape;10378;p39"/>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79" name="Google Shape;10379;p39"/>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0" name="Google Shape;10380;p39"/>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1" name="Google Shape;10381;p39"/>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2" name="Google Shape;10382;p39"/>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3" name="Google Shape;10383;p39"/>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4" name="Google Shape;10384;p39"/>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5" name="Google Shape;10385;p39"/>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6" name="Google Shape;10386;p39"/>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7" name="Google Shape;10387;p39"/>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8" name="Google Shape;10388;p39"/>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89" name="Google Shape;10389;p39"/>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0" name="Google Shape;10390;p39"/>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1" name="Google Shape;10391;p39"/>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2" name="Google Shape;10392;p39"/>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3" name="Google Shape;10393;p39"/>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4" name="Google Shape;10394;p39"/>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5" name="Google Shape;10395;p39"/>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6" name="Google Shape;10396;p39"/>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7" name="Google Shape;10397;p39"/>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8" name="Google Shape;10398;p39"/>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399" name="Google Shape;10399;p39"/>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0" name="Google Shape;10400;p39"/>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1" name="Google Shape;10401;p39"/>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2" name="Google Shape;10402;p39"/>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3" name="Google Shape;10403;p39"/>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4" name="Google Shape;10404;p39"/>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5" name="Google Shape;10405;p39"/>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6" name="Google Shape;10406;p39"/>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7" name="Google Shape;10407;p39"/>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8" name="Google Shape;10408;p39"/>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09" name="Google Shape;10409;p39"/>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0" name="Google Shape;10410;p39"/>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1" name="Google Shape;10411;p39"/>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2" name="Google Shape;10412;p39"/>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3" name="Google Shape;10413;p39"/>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4" name="Google Shape;10414;p39"/>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5" name="Google Shape;10415;p39"/>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6" name="Google Shape;10416;p39"/>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7" name="Google Shape;10417;p39"/>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8" name="Google Shape;10418;p39"/>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19" name="Google Shape;10419;p39"/>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0" name="Google Shape;10420;p39"/>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1" name="Google Shape;10421;p39"/>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2" name="Google Shape;10422;p39"/>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3" name="Google Shape;10423;p39"/>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4" name="Google Shape;10424;p39"/>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5" name="Google Shape;10425;p39"/>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6" name="Google Shape;10426;p39"/>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7" name="Google Shape;10427;p39"/>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8" name="Google Shape;10428;p39"/>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29" name="Google Shape;10429;p39"/>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0" name="Google Shape;10430;p39"/>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1" name="Google Shape;10431;p39"/>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2" name="Google Shape;10432;p39"/>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3" name="Google Shape;10433;p39"/>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4" name="Google Shape;10434;p39"/>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5" name="Google Shape;10435;p39"/>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6" name="Google Shape;10436;p39"/>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7" name="Google Shape;10437;p39"/>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8" name="Google Shape;10438;p39"/>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39" name="Google Shape;10439;p39"/>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0" name="Google Shape;10440;p39"/>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1" name="Google Shape;10441;p39"/>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2" name="Google Shape;10442;p39"/>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3" name="Google Shape;10443;p39"/>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4" name="Google Shape;10444;p39"/>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5" name="Google Shape;10445;p39"/>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6" name="Google Shape;10446;p39"/>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7" name="Google Shape;10447;p39"/>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8" name="Google Shape;10448;p39"/>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49" name="Google Shape;10449;p39"/>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0" name="Google Shape;10450;p39"/>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1" name="Google Shape;10451;p39"/>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2" name="Google Shape;10452;p39"/>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3" name="Google Shape;10453;p39"/>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4" name="Google Shape;10454;p39"/>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5" name="Google Shape;10455;p39"/>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6" name="Google Shape;10456;p39"/>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7" name="Google Shape;10457;p39"/>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8" name="Google Shape;10458;p39"/>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59" name="Google Shape;10459;p39"/>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0" name="Google Shape;10460;p39"/>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1" name="Google Shape;10461;p39"/>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2" name="Google Shape;10462;p39"/>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3" name="Google Shape;10463;p39"/>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4" name="Google Shape;10464;p39"/>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5" name="Google Shape;10465;p39"/>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6" name="Google Shape;10466;p39"/>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7" name="Google Shape;10467;p39"/>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8" name="Google Shape;10468;p39"/>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69" name="Google Shape;10469;p39"/>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0" name="Google Shape;10470;p39"/>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1" name="Google Shape;10471;p39"/>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2" name="Google Shape;10472;p39"/>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3" name="Google Shape;10473;p39"/>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4" name="Google Shape;10474;p39"/>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5" name="Google Shape;10475;p39"/>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6" name="Google Shape;10476;p39"/>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7" name="Google Shape;10477;p39"/>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8" name="Google Shape;10478;p39"/>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79" name="Google Shape;10479;p39"/>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0" name="Google Shape;10480;p39"/>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1" name="Google Shape;10481;p39"/>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2" name="Google Shape;10482;p39"/>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3" name="Google Shape;10483;p39"/>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4" name="Google Shape;10484;p39"/>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5" name="Google Shape;10485;p39"/>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6" name="Google Shape;10486;p39"/>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7" name="Google Shape;10487;p39"/>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8" name="Google Shape;10488;p39"/>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89" name="Google Shape;10489;p39"/>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0" name="Google Shape;10490;p39"/>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1" name="Google Shape;10491;p39"/>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2" name="Google Shape;10492;p39"/>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3" name="Google Shape;10493;p39"/>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4" name="Google Shape;10494;p39"/>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5" name="Google Shape;10495;p39"/>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6" name="Google Shape;10496;p39"/>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7" name="Google Shape;10497;p39"/>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8" name="Google Shape;10498;p39"/>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499" name="Google Shape;10499;p39"/>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0" name="Google Shape;10500;p39"/>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1" name="Google Shape;10501;p39"/>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2" name="Google Shape;10502;p39"/>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3" name="Google Shape;10503;p39"/>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4" name="Google Shape;10504;p39"/>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5" name="Google Shape;10505;p39"/>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6" name="Google Shape;10506;p39"/>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7" name="Google Shape;10507;p39"/>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8" name="Google Shape;10508;p39"/>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09" name="Google Shape;10509;p39"/>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0" name="Google Shape;10510;p39"/>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1" name="Google Shape;10511;p39"/>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2" name="Google Shape;10512;p39"/>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3" name="Google Shape;10513;p39"/>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4" name="Google Shape;10514;p39"/>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5" name="Google Shape;10515;p39"/>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6" name="Google Shape;10516;p39"/>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7" name="Google Shape;10517;p39"/>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8" name="Google Shape;10518;p39"/>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19" name="Google Shape;10519;p39"/>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0" name="Google Shape;10520;p39"/>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1" name="Google Shape;10521;p39"/>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2" name="Google Shape;10522;p39"/>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3" name="Google Shape;10523;p39"/>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4" name="Google Shape;10524;p39"/>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5" name="Google Shape;10525;p39"/>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6" name="Google Shape;10526;p39"/>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7" name="Google Shape;10527;p39"/>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8" name="Google Shape;10528;p39"/>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29" name="Google Shape;10529;p39"/>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0" name="Google Shape;10530;p39"/>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1" name="Google Shape;10531;p39"/>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2" name="Google Shape;10532;p39"/>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3" name="Google Shape;10533;p39"/>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4" name="Google Shape;10534;p39"/>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5" name="Google Shape;10535;p39"/>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6" name="Google Shape;10536;p39"/>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7" name="Google Shape;10537;p39"/>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8" name="Google Shape;10538;p39"/>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39" name="Google Shape;10539;p39"/>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0" name="Google Shape;10540;p39"/>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1" name="Google Shape;10541;p39"/>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2" name="Google Shape;10542;p39"/>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3" name="Google Shape;10543;p39"/>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4" name="Google Shape;10544;p39"/>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5" name="Google Shape;10545;p39"/>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6" name="Google Shape;10546;p39"/>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7" name="Google Shape;10547;p39"/>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8" name="Google Shape;10548;p39"/>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49" name="Google Shape;10549;p39"/>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0" name="Google Shape;10550;p39"/>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1" name="Google Shape;10551;p39"/>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2" name="Google Shape;10552;p39"/>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3" name="Google Shape;10553;p39"/>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4" name="Google Shape;10554;p39"/>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5" name="Google Shape;10555;p39"/>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6" name="Google Shape;10556;p39"/>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7" name="Google Shape;10557;p39"/>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8" name="Google Shape;10558;p39"/>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59" name="Google Shape;10559;p39"/>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0" name="Google Shape;10560;p39"/>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1" name="Google Shape;10561;p39"/>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2" name="Google Shape;10562;p39"/>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3" name="Google Shape;10563;p39"/>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4" name="Google Shape;10564;p39"/>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5" name="Google Shape;10565;p39"/>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6" name="Google Shape;10566;p39"/>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7" name="Google Shape;10567;p39"/>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8" name="Google Shape;10568;p39"/>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69" name="Google Shape;10569;p39"/>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0" name="Google Shape;10570;p39"/>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1" name="Google Shape;10571;p39"/>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2" name="Google Shape;10572;p39"/>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3" name="Google Shape;10573;p39"/>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4" name="Google Shape;10574;p39"/>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5" name="Google Shape;10575;p39"/>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6" name="Google Shape;10576;p39"/>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7" name="Google Shape;10577;p39"/>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8" name="Google Shape;10578;p39"/>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79" name="Google Shape;10579;p39"/>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0" name="Google Shape;10580;p39"/>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1" name="Google Shape;10581;p39"/>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2" name="Google Shape;10582;p39"/>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3" name="Google Shape;10583;p39"/>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4" name="Google Shape;10584;p39"/>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5" name="Google Shape;10585;p39"/>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6" name="Google Shape;10586;p39"/>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7" name="Google Shape;10587;p39"/>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8" name="Google Shape;10588;p39"/>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89" name="Google Shape;10589;p39"/>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0" name="Google Shape;10590;p39"/>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1" name="Google Shape;10591;p39"/>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2" name="Google Shape;10592;p39"/>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3" name="Google Shape;10593;p39"/>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4" name="Google Shape;10594;p39"/>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5" name="Google Shape;10595;p39"/>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6" name="Google Shape;10596;p39"/>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7" name="Google Shape;10597;p39"/>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8" name="Google Shape;10598;p39"/>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599" name="Google Shape;10599;p39"/>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0" name="Google Shape;10600;p39"/>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1" name="Google Shape;10601;p39"/>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2" name="Google Shape;10602;p39"/>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3" name="Google Shape;10603;p39"/>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4" name="Google Shape;10604;p39"/>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5" name="Google Shape;10605;p39"/>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6" name="Google Shape;10606;p39"/>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7" name="Google Shape;10607;p39"/>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8" name="Google Shape;10608;p39"/>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09" name="Google Shape;10609;p39"/>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0" name="Google Shape;10610;p39"/>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1" name="Google Shape;10611;p39"/>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2" name="Google Shape;10612;p39"/>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3" name="Google Shape;10613;p39"/>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4" name="Google Shape;10614;p39"/>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5" name="Google Shape;10615;p39"/>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6" name="Google Shape;10616;p39"/>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7" name="Google Shape;10617;p39"/>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8" name="Google Shape;10618;p39"/>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19" name="Google Shape;10619;p39"/>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0" name="Google Shape;10620;p39"/>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1" name="Google Shape;10621;p39"/>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2" name="Google Shape;10622;p39"/>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3" name="Google Shape;10623;p39"/>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4" name="Google Shape;10624;p39"/>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5" name="Google Shape;10625;p39"/>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6" name="Google Shape;10626;p39"/>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7" name="Google Shape;10627;p39"/>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8" name="Google Shape;10628;p39"/>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29" name="Google Shape;10629;p39"/>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0" name="Google Shape;10630;p39"/>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1" name="Google Shape;10631;p39"/>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2" name="Google Shape;10632;p39"/>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3" name="Google Shape;10633;p39"/>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4" name="Google Shape;10634;p39"/>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5" name="Google Shape;10635;p39"/>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6" name="Google Shape;10636;p39"/>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7" name="Google Shape;10637;p39"/>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8" name="Google Shape;10638;p39"/>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39" name="Google Shape;10639;p39"/>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0" name="Google Shape;10640;p39"/>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1" name="Google Shape;10641;p39"/>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2" name="Google Shape;10642;p39"/>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3" name="Google Shape;10643;p39"/>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4" name="Google Shape;10644;p39"/>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5" name="Google Shape;10645;p39"/>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6" name="Google Shape;10646;p39"/>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7" name="Google Shape;10647;p39"/>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8" name="Google Shape;10648;p39"/>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49" name="Google Shape;10649;p39"/>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0" name="Google Shape;10650;p39"/>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1" name="Google Shape;10651;p39"/>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2" name="Google Shape;10652;p39"/>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3" name="Google Shape;10653;p39"/>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4" name="Google Shape;10654;p39"/>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5" name="Google Shape;10655;p39"/>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6" name="Google Shape;10656;p39"/>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7" name="Google Shape;10657;p39"/>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8" name="Google Shape;10658;p39"/>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59" name="Google Shape;10659;p39"/>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0" name="Google Shape;10660;p39"/>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1" name="Google Shape;10661;p39"/>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2" name="Google Shape;10662;p39"/>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3" name="Google Shape;10663;p39"/>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4" name="Google Shape;10664;p39"/>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5" name="Google Shape;10665;p39"/>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6" name="Google Shape;10666;p39"/>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7" name="Google Shape;10667;p39"/>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8" name="Google Shape;10668;p39"/>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69" name="Google Shape;10669;p39"/>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0" name="Google Shape;10670;p39"/>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1" name="Google Shape;10671;p39"/>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2" name="Google Shape;10672;p39"/>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3" name="Google Shape;10673;p39"/>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4" name="Google Shape;10674;p39"/>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5" name="Google Shape;10675;p39"/>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6" name="Google Shape;10676;p39"/>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7" name="Google Shape;10677;p39"/>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8" name="Google Shape;10678;p39"/>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79" name="Google Shape;10679;p39"/>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0" name="Google Shape;10680;p39"/>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1" name="Google Shape;10681;p39"/>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2" name="Google Shape;10682;p39"/>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3" name="Google Shape;10683;p39"/>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4" name="Google Shape;10684;p39"/>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5" name="Google Shape;10685;p39"/>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6" name="Google Shape;10686;p39"/>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7" name="Google Shape;10687;p39"/>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8" name="Google Shape;10688;p39"/>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89" name="Google Shape;10689;p39"/>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0" name="Google Shape;10690;p39"/>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1" name="Google Shape;10691;p39"/>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2" name="Google Shape;10692;p39"/>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3" name="Google Shape;10693;p39"/>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4" name="Google Shape;10694;p39"/>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5" name="Google Shape;10695;p39"/>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6" name="Google Shape;10696;p39"/>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7" name="Google Shape;10697;p39"/>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8" name="Google Shape;10698;p39"/>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699" name="Google Shape;10699;p39"/>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0" name="Google Shape;10700;p39"/>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1" name="Google Shape;10701;p39"/>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2" name="Google Shape;10702;p39"/>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3" name="Google Shape;10703;p39"/>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4" name="Google Shape;10704;p39"/>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5" name="Google Shape;10705;p39"/>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6" name="Google Shape;10706;p39"/>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7" name="Google Shape;10707;p39"/>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8" name="Google Shape;10708;p39"/>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09" name="Google Shape;10709;p39"/>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0" name="Google Shape;10710;p39"/>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1" name="Google Shape;10711;p39"/>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2" name="Google Shape;10712;p39"/>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3" name="Google Shape;10713;p39"/>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4" name="Google Shape;10714;p39"/>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5" name="Google Shape;10715;p39"/>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6" name="Google Shape;10716;p39"/>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7" name="Google Shape;10717;p39"/>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8" name="Google Shape;10718;p39"/>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19" name="Google Shape;10719;p39"/>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0" name="Google Shape;10720;p39"/>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1" name="Google Shape;10721;p39"/>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2" name="Google Shape;10722;p39"/>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3" name="Google Shape;10723;p39"/>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4" name="Google Shape;10724;p39"/>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5" name="Google Shape;10725;p39"/>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6" name="Google Shape;10726;p39"/>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7" name="Google Shape;10727;p39"/>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8" name="Google Shape;10728;p39"/>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29" name="Google Shape;10729;p39"/>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0" name="Google Shape;10730;p39"/>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1" name="Google Shape;10731;p39"/>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2" name="Google Shape;10732;p39"/>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3" name="Google Shape;10733;p39"/>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4" name="Google Shape;10734;p39"/>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5" name="Google Shape;10735;p39"/>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6" name="Google Shape;10736;p39"/>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7" name="Google Shape;10737;p39"/>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8" name="Google Shape;10738;p39"/>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39" name="Google Shape;10739;p39"/>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0" name="Google Shape;10740;p39"/>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1" name="Google Shape;10741;p39"/>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2" name="Google Shape;10742;p39"/>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3" name="Google Shape;10743;p39"/>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4" name="Google Shape;10744;p39"/>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5" name="Google Shape;10745;p39"/>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6" name="Google Shape;10746;p39"/>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7" name="Google Shape;10747;p39"/>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8" name="Google Shape;10748;p39"/>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49" name="Google Shape;10749;p39"/>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0" name="Google Shape;10750;p39"/>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1" name="Google Shape;10751;p39"/>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2" name="Google Shape;10752;p39"/>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3" name="Google Shape;10753;p39"/>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4" name="Google Shape;10754;p39"/>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5" name="Google Shape;10755;p39"/>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6" name="Google Shape;10756;p39"/>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7" name="Google Shape;10757;p39"/>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8" name="Google Shape;10758;p39"/>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59" name="Google Shape;10759;p39"/>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0" name="Google Shape;10760;p39"/>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1" name="Google Shape;10761;p39"/>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2" name="Google Shape;10762;p39"/>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3" name="Google Shape;10763;p39"/>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4" name="Google Shape;10764;p39"/>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5" name="Google Shape;10765;p39"/>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6" name="Google Shape;10766;p39"/>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7" name="Google Shape;10767;p39"/>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8" name="Google Shape;10768;p39"/>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69" name="Google Shape;10769;p39"/>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0" name="Google Shape;10770;p39"/>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1" name="Google Shape;10771;p39"/>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2" name="Google Shape;10772;p39"/>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3" name="Google Shape;10773;p39"/>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4" name="Google Shape;10774;p39"/>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5" name="Google Shape;10775;p39"/>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6" name="Google Shape;10776;p39"/>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7" name="Google Shape;10777;p39"/>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8" name="Google Shape;10778;p39"/>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79" name="Google Shape;10779;p39"/>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0" name="Google Shape;10780;p39"/>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1" name="Google Shape;10781;p39"/>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2" name="Google Shape;10782;p39"/>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3" name="Google Shape;10783;p39"/>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4" name="Google Shape;10784;p39"/>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5" name="Google Shape;10785;p39"/>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6" name="Google Shape;10786;p39"/>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7" name="Google Shape;10787;p39"/>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8" name="Google Shape;10788;p39"/>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89" name="Google Shape;10789;p39"/>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0" name="Google Shape;10790;p39"/>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1" name="Google Shape;10791;p39"/>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2" name="Google Shape;10792;p39"/>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3" name="Google Shape;10793;p39"/>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4" name="Google Shape;10794;p39"/>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5" name="Google Shape;10795;p39"/>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6" name="Google Shape;10796;p39"/>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7" name="Google Shape;10797;p39"/>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8" name="Google Shape;10798;p39"/>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799" name="Google Shape;10799;p39"/>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0" name="Google Shape;10800;p39"/>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1" name="Google Shape;10801;p39"/>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2" name="Google Shape;10802;p39"/>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3" name="Google Shape;10803;p39"/>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4" name="Google Shape;10804;p39"/>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5" name="Google Shape;10805;p39"/>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6" name="Google Shape;10806;p39"/>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7" name="Google Shape;10807;p39"/>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8" name="Google Shape;10808;p39"/>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09" name="Google Shape;10809;p39"/>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0" name="Google Shape;10810;p39"/>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1" name="Google Shape;10811;p39"/>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2" name="Google Shape;10812;p39"/>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3" name="Google Shape;10813;p39"/>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4" name="Google Shape;10814;p39"/>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5" name="Google Shape;10815;p39"/>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6" name="Google Shape;10816;p39"/>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7" name="Google Shape;10817;p39"/>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8" name="Google Shape;10818;p39"/>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19" name="Google Shape;10819;p39"/>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0" name="Google Shape;10820;p39"/>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1" name="Google Shape;10821;p39"/>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2" name="Google Shape;10822;p39"/>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3" name="Google Shape;10823;p39"/>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4" name="Google Shape;10824;p39"/>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5" name="Google Shape;10825;p39"/>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6" name="Google Shape;10826;p39"/>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7" name="Google Shape;10827;p39"/>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8" name="Google Shape;10828;p39"/>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29" name="Google Shape;10829;p39"/>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0" name="Google Shape;10830;p39"/>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1" name="Google Shape;10831;p39"/>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2" name="Google Shape;10832;p39"/>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3" name="Google Shape;10833;p39"/>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4" name="Google Shape;10834;p39"/>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5" name="Google Shape;10835;p39"/>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6" name="Google Shape;10836;p39"/>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7" name="Google Shape;10837;p39"/>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8" name="Google Shape;10838;p39"/>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39" name="Google Shape;10839;p39"/>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0" name="Google Shape;10840;p39"/>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1" name="Google Shape;10841;p39"/>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2" name="Google Shape;10842;p39"/>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3" name="Google Shape;10843;p39"/>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4" name="Google Shape;10844;p39"/>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5" name="Google Shape;10845;p39"/>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6" name="Google Shape;10846;p39"/>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7" name="Google Shape;10847;p39"/>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8" name="Google Shape;10848;p39"/>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49" name="Google Shape;10849;p39"/>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0" name="Google Shape;10850;p39"/>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1" name="Google Shape;10851;p39"/>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2" name="Google Shape;10852;p39"/>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3" name="Google Shape;10853;p39"/>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4" name="Google Shape;10854;p39"/>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5" name="Google Shape;10855;p39"/>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6" name="Google Shape;10856;p39"/>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7" name="Google Shape;10857;p39"/>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8" name="Google Shape;10858;p39"/>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59" name="Google Shape;10859;p39"/>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0" name="Google Shape;10860;p39"/>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1" name="Google Shape;10861;p39"/>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2" name="Google Shape;10862;p39"/>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3" name="Google Shape;10863;p39"/>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4" name="Google Shape;10864;p39"/>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5" name="Google Shape;10865;p39"/>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6" name="Google Shape;10866;p39"/>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7" name="Google Shape;10867;p39"/>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8" name="Google Shape;10868;p39"/>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69" name="Google Shape;10869;p39"/>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0" name="Google Shape;10870;p39"/>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1" name="Google Shape;10871;p39"/>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2" name="Google Shape;10872;p39"/>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3" name="Google Shape;10873;p39"/>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4" name="Google Shape;10874;p39"/>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5" name="Google Shape;10875;p39"/>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6" name="Google Shape;10876;p39"/>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7" name="Google Shape;10877;p39"/>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8" name="Google Shape;10878;p39"/>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79" name="Google Shape;10879;p39"/>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0" name="Google Shape;10880;p39"/>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1" name="Google Shape;10881;p39"/>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2" name="Google Shape;10882;p39"/>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3" name="Google Shape;10883;p39"/>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4" name="Google Shape;10884;p39"/>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5" name="Google Shape;10885;p39"/>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6" name="Google Shape;10886;p39"/>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7" name="Google Shape;10887;p39"/>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8" name="Google Shape;10888;p39"/>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89" name="Google Shape;10889;p39"/>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0" name="Google Shape;10890;p39"/>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1" name="Google Shape;10891;p39"/>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2" name="Google Shape;10892;p39"/>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3" name="Google Shape;10893;p39"/>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4" name="Google Shape;10894;p39"/>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5" name="Google Shape;10895;p39"/>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6" name="Google Shape;10896;p39"/>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7" name="Google Shape;10897;p39"/>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8" name="Google Shape;10898;p39"/>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899" name="Google Shape;10899;p39"/>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0" name="Google Shape;10900;p39"/>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1" name="Google Shape;10901;p39"/>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2" name="Google Shape;10902;p39"/>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3" name="Google Shape;10903;p39"/>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4" name="Google Shape;10904;p39"/>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5" name="Google Shape;10905;p39"/>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6" name="Google Shape;10906;p39"/>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7" name="Google Shape;10907;p39"/>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8" name="Google Shape;10908;p39"/>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09" name="Google Shape;10909;p39"/>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0" name="Google Shape;10910;p39"/>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1" name="Google Shape;10911;p39"/>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2" name="Google Shape;10912;p39"/>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3" name="Google Shape;10913;p39"/>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4" name="Google Shape;10914;p39"/>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5" name="Google Shape;10915;p39"/>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6" name="Google Shape;10916;p39"/>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7" name="Google Shape;10917;p39"/>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8" name="Google Shape;10918;p39"/>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19" name="Google Shape;10919;p39"/>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0" name="Google Shape;10920;p39"/>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1" name="Google Shape;10921;p39"/>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2" name="Google Shape;10922;p39"/>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3" name="Google Shape;10923;p39"/>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4" name="Google Shape;10924;p39"/>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5" name="Google Shape;10925;p39"/>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6" name="Google Shape;10926;p39"/>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7" name="Google Shape;10927;p39"/>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8" name="Google Shape;10928;p39"/>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29" name="Google Shape;10929;p39"/>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0" name="Google Shape;10930;p39"/>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1" name="Google Shape;10931;p39"/>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2" name="Google Shape;10932;p39"/>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3" name="Google Shape;10933;p39"/>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4" name="Google Shape;10934;p39"/>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5" name="Google Shape;10935;p39"/>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6" name="Google Shape;10936;p39"/>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7" name="Google Shape;10937;p39"/>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8" name="Google Shape;10938;p39"/>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39" name="Google Shape;10939;p39"/>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0" name="Google Shape;10940;p39"/>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1" name="Google Shape;10941;p39"/>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2" name="Google Shape;10942;p39"/>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3" name="Google Shape;10943;p39"/>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4" name="Google Shape;10944;p39"/>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5" name="Google Shape;10945;p39"/>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6" name="Google Shape;10946;p39"/>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7" name="Google Shape;10947;p39"/>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8" name="Google Shape;10948;p39"/>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49" name="Google Shape;10949;p39"/>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0" name="Google Shape;10950;p39"/>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1" name="Google Shape;10951;p39"/>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2" name="Google Shape;10952;p39"/>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3" name="Google Shape;10953;p39"/>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4" name="Google Shape;10954;p39"/>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5" name="Google Shape;10955;p39"/>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6" name="Google Shape;10956;p39"/>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7" name="Google Shape;10957;p39"/>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8" name="Google Shape;10958;p39"/>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59" name="Google Shape;10959;p39"/>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0" name="Google Shape;10960;p39"/>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1" name="Google Shape;10961;p39"/>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2" name="Google Shape;10962;p39"/>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3" name="Google Shape;10963;p39"/>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4" name="Google Shape;10964;p39"/>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5" name="Google Shape;10965;p39"/>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6" name="Google Shape;10966;p39"/>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7" name="Google Shape;10967;p39"/>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8" name="Google Shape;10968;p39"/>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69" name="Google Shape;10969;p39"/>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0" name="Google Shape;10970;p39"/>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1" name="Google Shape;10971;p39"/>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2" name="Google Shape;10972;p39"/>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3" name="Google Shape;10973;p39"/>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4" name="Google Shape;10974;p39"/>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5" name="Google Shape;10975;p39"/>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6" name="Google Shape;10976;p39"/>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7" name="Google Shape;10977;p39"/>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8" name="Google Shape;10978;p39"/>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79" name="Google Shape;10979;p39"/>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0" name="Google Shape;10980;p39"/>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1" name="Google Shape;10981;p39"/>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2" name="Google Shape;10982;p39"/>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3" name="Google Shape;10983;p39"/>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4" name="Google Shape;10984;p39"/>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5" name="Google Shape;10985;p39"/>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6" name="Google Shape;10986;p39"/>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7" name="Google Shape;10987;p39"/>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8" name="Google Shape;10988;p39"/>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89" name="Google Shape;10989;p39"/>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0" name="Google Shape;10990;p39"/>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1" name="Google Shape;10991;p39"/>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2" name="Google Shape;10992;p39"/>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3" name="Google Shape;10993;p39"/>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4" name="Google Shape;10994;p39"/>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5" name="Google Shape;10995;p39"/>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6" name="Google Shape;10996;p39"/>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7" name="Google Shape;10997;p39"/>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8" name="Google Shape;10998;p39"/>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0999" name="Google Shape;10999;p39"/>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0" name="Google Shape;11000;p39"/>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1" name="Google Shape;11001;p39"/>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2" name="Google Shape;11002;p39"/>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3" name="Google Shape;11003;p39"/>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4" name="Google Shape;11004;p39"/>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5" name="Google Shape;11005;p39"/>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6" name="Google Shape;11006;p39"/>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7" name="Google Shape;11007;p39"/>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8" name="Google Shape;11008;p39"/>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09" name="Google Shape;11009;p39"/>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0" name="Google Shape;11010;p39"/>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1" name="Google Shape;11011;p39"/>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2" name="Google Shape;11012;p39"/>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3" name="Google Shape;11013;p39"/>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4" name="Google Shape;11014;p39"/>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5" name="Google Shape;11015;p39"/>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6" name="Google Shape;11016;p39"/>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7" name="Google Shape;11017;p39"/>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8" name="Google Shape;11018;p39"/>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19" name="Google Shape;11019;p39"/>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0" name="Google Shape;11020;p39"/>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1" name="Google Shape;11021;p39"/>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2" name="Google Shape;11022;p39"/>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3" name="Google Shape;11023;p39"/>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4" name="Google Shape;11024;p39"/>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5" name="Google Shape;11025;p39"/>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6" name="Google Shape;11026;p39"/>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7" name="Google Shape;11027;p39"/>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8" name="Google Shape;11028;p39"/>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29" name="Google Shape;11029;p39"/>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0" name="Google Shape;11030;p39"/>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1" name="Google Shape;11031;p39"/>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2" name="Google Shape;11032;p39"/>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3" name="Google Shape;11033;p39"/>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4" name="Google Shape;11034;p39"/>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5" name="Google Shape;11035;p39"/>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6" name="Google Shape;11036;p39"/>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7" name="Google Shape;11037;p39"/>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8" name="Google Shape;11038;p39"/>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39" name="Google Shape;11039;p39"/>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0" name="Google Shape;11040;p39"/>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1" name="Google Shape;11041;p39"/>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2" name="Google Shape;11042;p39"/>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3" name="Google Shape;11043;p39"/>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4" name="Google Shape;11044;p39"/>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5" name="Google Shape;11045;p39"/>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6" name="Google Shape;11046;p39"/>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7" name="Google Shape;11047;p39"/>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8" name="Google Shape;11048;p39"/>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49" name="Google Shape;11049;p39"/>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0" name="Google Shape;11050;p39"/>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1" name="Google Shape;11051;p39"/>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2" name="Google Shape;11052;p39"/>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3" name="Google Shape;11053;p39"/>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4" name="Google Shape;11054;p39"/>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5" name="Google Shape;11055;p39"/>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6" name="Google Shape;11056;p39"/>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7" name="Google Shape;11057;p39"/>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8" name="Google Shape;11058;p39"/>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59" name="Google Shape;11059;p39"/>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0" name="Google Shape;11060;p39"/>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1" name="Google Shape;11061;p39"/>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2" name="Google Shape;11062;p39"/>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3" name="Google Shape;11063;p39"/>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4" name="Google Shape;11064;p39"/>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5" name="Google Shape;11065;p39"/>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6" name="Google Shape;11066;p39"/>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7" name="Google Shape;11067;p39"/>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8" name="Google Shape;11068;p39"/>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69" name="Google Shape;11069;p39"/>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0" name="Google Shape;11070;p39"/>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1" name="Google Shape;11071;p39"/>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2" name="Google Shape;11072;p39"/>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3" name="Google Shape;11073;p39"/>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4" name="Google Shape;11074;p39"/>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5" name="Google Shape;11075;p39"/>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6" name="Google Shape;11076;p39"/>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7" name="Google Shape;11077;p39"/>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8" name="Google Shape;11078;p39"/>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79" name="Google Shape;11079;p39"/>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0" name="Google Shape;11080;p39"/>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1" name="Google Shape;11081;p39"/>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2" name="Google Shape;11082;p39"/>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3" name="Google Shape;11083;p39"/>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4" name="Google Shape;11084;p39"/>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5" name="Google Shape;11085;p39"/>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6" name="Google Shape;11086;p39"/>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7" name="Google Shape;11087;p39"/>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8" name="Google Shape;11088;p39"/>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89" name="Google Shape;11089;p39"/>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0" name="Google Shape;11090;p39"/>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1" name="Google Shape;11091;p39"/>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2" name="Google Shape;11092;p39"/>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3" name="Google Shape;11093;p39"/>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4" name="Google Shape;11094;p39"/>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5" name="Google Shape;11095;p39"/>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6" name="Google Shape;11096;p39"/>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7" name="Google Shape;11097;p39"/>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8" name="Google Shape;11098;p39"/>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099" name="Google Shape;11099;p39"/>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0" name="Google Shape;11100;p39"/>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1" name="Google Shape;11101;p39"/>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2" name="Google Shape;11102;p39"/>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3" name="Google Shape;11103;p39"/>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4" name="Google Shape;11104;p39"/>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5" name="Google Shape;11105;p39"/>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6" name="Google Shape;11106;p39"/>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7" name="Google Shape;11107;p39"/>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8" name="Google Shape;11108;p39"/>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09" name="Google Shape;11109;p39"/>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81C99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1110" name="Google Shape;11110;p39"/>
          <p:cNvSpPr/>
          <p:nvPr/>
        </p:nvSpPr>
        <p:spPr>
          <a:xfrm>
            <a:off x="8" y="3"/>
            <a:ext cx="9144000" cy="5143500"/>
          </a:xfrm>
          <a:prstGeom prst="rect">
            <a:avLst/>
          </a:prstGeom>
          <a:gradFill>
            <a:gsLst>
              <a:gs pos="0">
                <a:srgbClr val="FFFFFF">
                  <a:alpha val="0"/>
                </a:srgbClr>
              </a:gs>
              <a:gs pos="100000">
                <a:schemeClr val="accent4"/>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11" name="Google Shape;11111;p39"/>
          <p:cNvSpPr/>
          <p:nvPr/>
        </p:nvSpPr>
        <p:spPr>
          <a:xfrm>
            <a:off x="8" y="3"/>
            <a:ext cx="9144000" cy="5143500"/>
          </a:xfrm>
          <a:prstGeom prst="rect">
            <a:avLst/>
          </a:prstGeom>
          <a:gradFill>
            <a:gsLst>
              <a:gs pos="0">
                <a:srgbClr val="FFFFFF">
                  <a:alpha val="0"/>
                </a:srgbClr>
              </a:gs>
              <a:gs pos="100000">
                <a:schemeClr val="accent4"/>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urple pattern fade">
  <p:cSld name="CUSTOM_8_1_1_1_1_1">
    <p:bg>
      <p:bgPr>
        <a:solidFill>
          <a:schemeClr val="accent5"/>
        </a:solidFill>
      </p:bgPr>
    </p:bg>
    <p:spTree>
      <p:nvGrpSpPr>
        <p:cNvPr id="11112" name="Shape 11112"/>
        <p:cNvGrpSpPr/>
        <p:nvPr/>
      </p:nvGrpSpPr>
      <p:grpSpPr>
        <a:xfrm>
          <a:off x="0" y="0"/>
          <a:ext cx="0" cy="0"/>
          <a:chOff x="0" y="0"/>
          <a:chExt cx="0" cy="0"/>
        </a:xfrm>
      </p:grpSpPr>
      <p:grpSp>
        <p:nvGrpSpPr>
          <p:cNvPr id="11113" name="Google Shape;11113;p40"/>
          <p:cNvGrpSpPr/>
          <p:nvPr/>
        </p:nvGrpSpPr>
        <p:grpSpPr>
          <a:xfrm>
            <a:off x="20" y="39"/>
            <a:ext cx="9136470" cy="5143715"/>
            <a:chOff x="241225" y="850375"/>
            <a:chExt cx="7130625" cy="4014450"/>
          </a:xfrm>
        </p:grpSpPr>
        <p:sp>
          <p:nvSpPr>
            <p:cNvPr id="11114" name="Google Shape;11114;p40"/>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15" name="Google Shape;11115;p40"/>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16" name="Google Shape;11116;p40"/>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17" name="Google Shape;11117;p40"/>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18" name="Google Shape;11118;p40"/>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19" name="Google Shape;11119;p40"/>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0" name="Google Shape;11120;p40"/>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1" name="Google Shape;11121;p40"/>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2" name="Google Shape;11122;p40"/>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3" name="Google Shape;11123;p40"/>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4" name="Google Shape;11124;p40"/>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5" name="Google Shape;11125;p40"/>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6" name="Google Shape;11126;p40"/>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7" name="Google Shape;11127;p40"/>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8" name="Google Shape;11128;p40"/>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29" name="Google Shape;11129;p40"/>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0" name="Google Shape;11130;p40"/>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1" name="Google Shape;11131;p40"/>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2" name="Google Shape;11132;p40"/>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3" name="Google Shape;11133;p40"/>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4" name="Google Shape;11134;p40"/>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5" name="Google Shape;11135;p40"/>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6" name="Google Shape;11136;p40"/>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7" name="Google Shape;11137;p40"/>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8" name="Google Shape;11138;p40"/>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39" name="Google Shape;11139;p40"/>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0" name="Google Shape;11140;p40"/>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1" name="Google Shape;11141;p40"/>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2" name="Google Shape;11142;p40"/>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3" name="Google Shape;11143;p40"/>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4" name="Google Shape;11144;p40"/>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5" name="Google Shape;11145;p40"/>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6" name="Google Shape;11146;p40"/>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7" name="Google Shape;11147;p40"/>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8" name="Google Shape;11148;p40"/>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49" name="Google Shape;11149;p40"/>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0" name="Google Shape;11150;p40"/>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1" name="Google Shape;11151;p40"/>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2" name="Google Shape;11152;p40"/>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3" name="Google Shape;11153;p40"/>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4" name="Google Shape;11154;p40"/>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5" name="Google Shape;11155;p40"/>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6" name="Google Shape;11156;p40"/>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7" name="Google Shape;11157;p40"/>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8" name="Google Shape;11158;p40"/>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59" name="Google Shape;11159;p40"/>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0" name="Google Shape;11160;p40"/>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1" name="Google Shape;11161;p40"/>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2" name="Google Shape;11162;p40"/>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3" name="Google Shape;11163;p40"/>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4" name="Google Shape;11164;p40"/>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5" name="Google Shape;11165;p40"/>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6" name="Google Shape;11166;p40"/>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7" name="Google Shape;11167;p40"/>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8" name="Google Shape;11168;p40"/>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69" name="Google Shape;11169;p40"/>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0" name="Google Shape;11170;p40"/>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1" name="Google Shape;11171;p40"/>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2" name="Google Shape;11172;p40"/>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3" name="Google Shape;11173;p40"/>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4" name="Google Shape;11174;p40"/>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5" name="Google Shape;11175;p40"/>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6" name="Google Shape;11176;p40"/>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7" name="Google Shape;11177;p40"/>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8" name="Google Shape;11178;p40"/>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79" name="Google Shape;11179;p40"/>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0" name="Google Shape;11180;p40"/>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1" name="Google Shape;11181;p40"/>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2" name="Google Shape;11182;p40"/>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3" name="Google Shape;11183;p40"/>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4" name="Google Shape;11184;p40"/>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5" name="Google Shape;11185;p40"/>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6" name="Google Shape;11186;p40"/>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7" name="Google Shape;11187;p40"/>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8" name="Google Shape;11188;p40"/>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89" name="Google Shape;11189;p40"/>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0" name="Google Shape;11190;p40"/>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1" name="Google Shape;11191;p40"/>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2" name="Google Shape;11192;p40"/>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3" name="Google Shape;11193;p40"/>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4" name="Google Shape;11194;p40"/>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5" name="Google Shape;11195;p40"/>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6" name="Google Shape;11196;p40"/>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7" name="Google Shape;11197;p40"/>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8" name="Google Shape;11198;p40"/>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199" name="Google Shape;11199;p40"/>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0" name="Google Shape;11200;p40"/>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1" name="Google Shape;11201;p40"/>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2" name="Google Shape;11202;p40"/>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3" name="Google Shape;11203;p40"/>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4" name="Google Shape;11204;p40"/>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5" name="Google Shape;11205;p40"/>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6" name="Google Shape;11206;p40"/>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7" name="Google Shape;11207;p40"/>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8" name="Google Shape;11208;p40"/>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09" name="Google Shape;11209;p40"/>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0" name="Google Shape;11210;p40"/>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1" name="Google Shape;11211;p40"/>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2" name="Google Shape;11212;p40"/>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3" name="Google Shape;11213;p40"/>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4" name="Google Shape;11214;p40"/>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5" name="Google Shape;11215;p40"/>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6" name="Google Shape;11216;p40"/>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7" name="Google Shape;11217;p40"/>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8" name="Google Shape;11218;p40"/>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19" name="Google Shape;11219;p40"/>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0" name="Google Shape;11220;p40"/>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1" name="Google Shape;11221;p40"/>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2" name="Google Shape;11222;p40"/>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3" name="Google Shape;11223;p40"/>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4" name="Google Shape;11224;p40"/>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5" name="Google Shape;11225;p40"/>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6" name="Google Shape;11226;p40"/>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7" name="Google Shape;11227;p40"/>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8" name="Google Shape;11228;p40"/>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29" name="Google Shape;11229;p40"/>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0" name="Google Shape;11230;p40"/>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1" name="Google Shape;11231;p40"/>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2" name="Google Shape;11232;p40"/>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3" name="Google Shape;11233;p40"/>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4" name="Google Shape;11234;p40"/>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5" name="Google Shape;11235;p40"/>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6" name="Google Shape;11236;p40"/>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7" name="Google Shape;11237;p40"/>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8" name="Google Shape;11238;p40"/>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39" name="Google Shape;11239;p40"/>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0" name="Google Shape;11240;p40"/>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1" name="Google Shape;11241;p40"/>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2" name="Google Shape;11242;p40"/>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3" name="Google Shape;11243;p40"/>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4" name="Google Shape;11244;p40"/>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5" name="Google Shape;11245;p40"/>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6" name="Google Shape;11246;p40"/>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7" name="Google Shape;11247;p40"/>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8" name="Google Shape;11248;p40"/>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49" name="Google Shape;11249;p40"/>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0" name="Google Shape;11250;p40"/>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1" name="Google Shape;11251;p40"/>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2" name="Google Shape;11252;p40"/>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3" name="Google Shape;11253;p40"/>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4" name="Google Shape;11254;p40"/>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5" name="Google Shape;11255;p40"/>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6" name="Google Shape;11256;p40"/>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7" name="Google Shape;11257;p40"/>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8" name="Google Shape;11258;p40"/>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59" name="Google Shape;11259;p40"/>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0" name="Google Shape;11260;p40"/>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1" name="Google Shape;11261;p40"/>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2" name="Google Shape;11262;p40"/>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3" name="Google Shape;11263;p40"/>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4" name="Google Shape;11264;p40"/>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5" name="Google Shape;11265;p40"/>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6" name="Google Shape;11266;p40"/>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7" name="Google Shape;11267;p40"/>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8" name="Google Shape;11268;p40"/>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69" name="Google Shape;11269;p40"/>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0" name="Google Shape;11270;p40"/>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1" name="Google Shape;11271;p40"/>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2" name="Google Shape;11272;p40"/>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3" name="Google Shape;11273;p40"/>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4" name="Google Shape;11274;p40"/>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5" name="Google Shape;11275;p40"/>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6" name="Google Shape;11276;p40"/>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7" name="Google Shape;11277;p40"/>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8" name="Google Shape;11278;p40"/>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79" name="Google Shape;11279;p40"/>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0" name="Google Shape;11280;p40"/>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1" name="Google Shape;11281;p40"/>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2" name="Google Shape;11282;p40"/>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3" name="Google Shape;11283;p40"/>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4" name="Google Shape;11284;p40"/>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5" name="Google Shape;11285;p40"/>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6" name="Google Shape;11286;p40"/>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7" name="Google Shape;11287;p40"/>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8" name="Google Shape;11288;p40"/>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89" name="Google Shape;11289;p40"/>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0" name="Google Shape;11290;p40"/>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1" name="Google Shape;11291;p40"/>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2" name="Google Shape;11292;p40"/>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3" name="Google Shape;11293;p40"/>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4" name="Google Shape;11294;p40"/>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5" name="Google Shape;11295;p40"/>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6" name="Google Shape;11296;p40"/>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7" name="Google Shape;11297;p40"/>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8" name="Google Shape;11298;p40"/>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299" name="Google Shape;11299;p40"/>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0" name="Google Shape;11300;p40"/>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1" name="Google Shape;11301;p40"/>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2" name="Google Shape;11302;p40"/>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3" name="Google Shape;11303;p40"/>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4" name="Google Shape;11304;p40"/>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5" name="Google Shape;11305;p40"/>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6" name="Google Shape;11306;p40"/>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7" name="Google Shape;11307;p40"/>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8" name="Google Shape;11308;p40"/>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09" name="Google Shape;11309;p40"/>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0" name="Google Shape;11310;p40"/>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1" name="Google Shape;11311;p40"/>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2" name="Google Shape;11312;p40"/>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3" name="Google Shape;11313;p40"/>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4" name="Google Shape;11314;p40"/>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5" name="Google Shape;11315;p40"/>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6" name="Google Shape;11316;p40"/>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7" name="Google Shape;11317;p40"/>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8" name="Google Shape;11318;p40"/>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19" name="Google Shape;11319;p40"/>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0" name="Google Shape;11320;p40"/>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1" name="Google Shape;11321;p40"/>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2" name="Google Shape;11322;p40"/>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3" name="Google Shape;11323;p40"/>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4" name="Google Shape;11324;p40"/>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5" name="Google Shape;11325;p40"/>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6" name="Google Shape;11326;p40"/>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7" name="Google Shape;11327;p40"/>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8" name="Google Shape;11328;p40"/>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29" name="Google Shape;11329;p40"/>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0" name="Google Shape;11330;p40"/>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1" name="Google Shape;11331;p40"/>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2" name="Google Shape;11332;p40"/>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3" name="Google Shape;11333;p40"/>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4" name="Google Shape;11334;p40"/>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5" name="Google Shape;11335;p40"/>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6" name="Google Shape;11336;p40"/>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7" name="Google Shape;11337;p40"/>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8" name="Google Shape;11338;p40"/>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39" name="Google Shape;11339;p40"/>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0" name="Google Shape;11340;p40"/>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1" name="Google Shape;11341;p40"/>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2" name="Google Shape;11342;p40"/>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3" name="Google Shape;11343;p40"/>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4" name="Google Shape;11344;p40"/>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5" name="Google Shape;11345;p40"/>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6" name="Google Shape;11346;p40"/>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7" name="Google Shape;11347;p40"/>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8" name="Google Shape;11348;p40"/>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49" name="Google Shape;11349;p40"/>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0" name="Google Shape;11350;p40"/>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1" name="Google Shape;11351;p40"/>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2" name="Google Shape;11352;p40"/>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3" name="Google Shape;11353;p40"/>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4" name="Google Shape;11354;p40"/>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5" name="Google Shape;11355;p40"/>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6" name="Google Shape;11356;p40"/>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7" name="Google Shape;11357;p40"/>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8" name="Google Shape;11358;p40"/>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59" name="Google Shape;11359;p40"/>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0" name="Google Shape;11360;p40"/>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1" name="Google Shape;11361;p40"/>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2" name="Google Shape;11362;p40"/>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3" name="Google Shape;11363;p40"/>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4" name="Google Shape;11364;p40"/>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5" name="Google Shape;11365;p40"/>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6" name="Google Shape;11366;p40"/>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7" name="Google Shape;11367;p40"/>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8" name="Google Shape;11368;p40"/>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69" name="Google Shape;11369;p40"/>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0" name="Google Shape;11370;p40"/>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1" name="Google Shape;11371;p40"/>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2" name="Google Shape;11372;p40"/>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3" name="Google Shape;11373;p40"/>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4" name="Google Shape;11374;p40"/>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5" name="Google Shape;11375;p40"/>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6" name="Google Shape;11376;p40"/>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7" name="Google Shape;11377;p40"/>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8" name="Google Shape;11378;p40"/>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79" name="Google Shape;11379;p40"/>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0" name="Google Shape;11380;p40"/>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1" name="Google Shape;11381;p40"/>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2" name="Google Shape;11382;p40"/>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3" name="Google Shape;11383;p40"/>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4" name="Google Shape;11384;p40"/>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5" name="Google Shape;11385;p40"/>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6" name="Google Shape;11386;p40"/>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7" name="Google Shape;11387;p40"/>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8" name="Google Shape;11388;p40"/>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89" name="Google Shape;11389;p40"/>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0" name="Google Shape;11390;p40"/>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1" name="Google Shape;11391;p40"/>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2" name="Google Shape;11392;p40"/>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3" name="Google Shape;11393;p40"/>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4" name="Google Shape;11394;p40"/>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5" name="Google Shape;11395;p40"/>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6" name="Google Shape;11396;p40"/>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7" name="Google Shape;11397;p40"/>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8" name="Google Shape;11398;p40"/>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399" name="Google Shape;11399;p40"/>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0" name="Google Shape;11400;p40"/>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1" name="Google Shape;11401;p40"/>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2" name="Google Shape;11402;p40"/>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3" name="Google Shape;11403;p40"/>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4" name="Google Shape;11404;p40"/>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5" name="Google Shape;11405;p40"/>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6" name="Google Shape;11406;p40"/>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7" name="Google Shape;11407;p40"/>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8" name="Google Shape;11408;p40"/>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09" name="Google Shape;11409;p40"/>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0" name="Google Shape;11410;p40"/>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1" name="Google Shape;11411;p40"/>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2" name="Google Shape;11412;p40"/>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3" name="Google Shape;11413;p40"/>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4" name="Google Shape;11414;p40"/>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5" name="Google Shape;11415;p40"/>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6" name="Google Shape;11416;p40"/>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7" name="Google Shape;11417;p40"/>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8" name="Google Shape;11418;p40"/>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19" name="Google Shape;11419;p40"/>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0" name="Google Shape;11420;p40"/>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1" name="Google Shape;11421;p40"/>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2" name="Google Shape;11422;p40"/>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3" name="Google Shape;11423;p40"/>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4" name="Google Shape;11424;p40"/>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5" name="Google Shape;11425;p40"/>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6" name="Google Shape;11426;p40"/>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7" name="Google Shape;11427;p40"/>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8" name="Google Shape;11428;p40"/>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29" name="Google Shape;11429;p40"/>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0" name="Google Shape;11430;p40"/>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1" name="Google Shape;11431;p40"/>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2" name="Google Shape;11432;p40"/>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3" name="Google Shape;11433;p40"/>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4" name="Google Shape;11434;p40"/>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5" name="Google Shape;11435;p40"/>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6" name="Google Shape;11436;p40"/>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7" name="Google Shape;11437;p40"/>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8" name="Google Shape;11438;p40"/>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39" name="Google Shape;11439;p40"/>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0" name="Google Shape;11440;p40"/>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1" name="Google Shape;11441;p40"/>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2" name="Google Shape;11442;p40"/>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3" name="Google Shape;11443;p40"/>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4" name="Google Shape;11444;p40"/>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5" name="Google Shape;11445;p40"/>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6" name="Google Shape;11446;p40"/>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7" name="Google Shape;11447;p40"/>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8" name="Google Shape;11448;p40"/>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49" name="Google Shape;11449;p40"/>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0" name="Google Shape;11450;p40"/>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1" name="Google Shape;11451;p40"/>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2" name="Google Shape;11452;p40"/>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3" name="Google Shape;11453;p40"/>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4" name="Google Shape;11454;p40"/>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5" name="Google Shape;11455;p40"/>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6" name="Google Shape;11456;p40"/>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7" name="Google Shape;11457;p40"/>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8" name="Google Shape;11458;p40"/>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59" name="Google Shape;11459;p40"/>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0" name="Google Shape;11460;p40"/>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1" name="Google Shape;11461;p40"/>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2" name="Google Shape;11462;p40"/>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3" name="Google Shape;11463;p40"/>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4" name="Google Shape;11464;p40"/>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5" name="Google Shape;11465;p40"/>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6" name="Google Shape;11466;p40"/>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7" name="Google Shape;11467;p40"/>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8" name="Google Shape;11468;p40"/>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69" name="Google Shape;11469;p40"/>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0" name="Google Shape;11470;p40"/>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1" name="Google Shape;11471;p40"/>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2" name="Google Shape;11472;p40"/>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3" name="Google Shape;11473;p40"/>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4" name="Google Shape;11474;p40"/>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5" name="Google Shape;11475;p40"/>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6" name="Google Shape;11476;p40"/>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7" name="Google Shape;11477;p40"/>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8" name="Google Shape;11478;p40"/>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79" name="Google Shape;11479;p40"/>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0" name="Google Shape;11480;p40"/>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1" name="Google Shape;11481;p40"/>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2" name="Google Shape;11482;p40"/>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3" name="Google Shape;11483;p40"/>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4" name="Google Shape;11484;p40"/>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5" name="Google Shape;11485;p40"/>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6" name="Google Shape;11486;p40"/>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7" name="Google Shape;11487;p40"/>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8" name="Google Shape;11488;p40"/>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89" name="Google Shape;11489;p40"/>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0" name="Google Shape;11490;p40"/>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1" name="Google Shape;11491;p40"/>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2" name="Google Shape;11492;p40"/>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3" name="Google Shape;11493;p40"/>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4" name="Google Shape;11494;p40"/>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5" name="Google Shape;11495;p40"/>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6" name="Google Shape;11496;p40"/>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7" name="Google Shape;11497;p40"/>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8" name="Google Shape;11498;p40"/>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499" name="Google Shape;11499;p40"/>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0" name="Google Shape;11500;p40"/>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1" name="Google Shape;11501;p40"/>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2" name="Google Shape;11502;p40"/>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3" name="Google Shape;11503;p40"/>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4" name="Google Shape;11504;p40"/>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5" name="Google Shape;11505;p40"/>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6" name="Google Shape;11506;p40"/>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7" name="Google Shape;11507;p40"/>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8" name="Google Shape;11508;p40"/>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09" name="Google Shape;11509;p40"/>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0" name="Google Shape;11510;p40"/>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1" name="Google Shape;11511;p40"/>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2" name="Google Shape;11512;p40"/>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3" name="Google Shape;11513;p40"/>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4" name="Google Shape;11514;p40"/>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5" name="Google Shape;11515;p40"/>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6" name="Google Shape;11516;p40"/>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7" name="Google Shape;11517;p40"/>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8" name="Google Shape;11518;p40"/>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19" name="Google Shape;11519;p40"/>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0" name="Google Shape;11520;p40"/>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1" name="Google Shape;11521;p40"/>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2" name="Google Shape;11522;p40"/>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3" name="Google Shape;11523;p40"/>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4" name="Google Shape;11524;p40"/>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5" name="Google Shape;11525;p40"/>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6" name="Google Shape;11526;p40"/>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7" name="Google Shape;11527;p40"/>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8" name="Google Shape;11528;p40"/>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29" name="Google Shape;11529;p40"/>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0" name="Google Shape;11530;p40"/>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1" name="Google Shape;11531;p40"/>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2" name="Google Shape;11532;p40"/>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3" name="Google Shape;11533;p40"/>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4" name="Google Shape;11534;p40"/>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5" name="Google Shape;11535;p40"/>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6" name="Google Shape;11536;p40"/>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7" name="Google Shape;11537;p40"/>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8" name="Google Shape;11538;p40"/>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39" name="Google Shape;11539;p40"/>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0" name="Google Shape;11540;p40"/>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1" name="Google Shape;11541;p40"/>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2" name="Google Shape;11542;p40"/>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3" name="Google Shape;11543;p40"/>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4" name="Google Shape;11544;p40"/>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5" name="Google Shape;11545;p40"/>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6" name="Google Shape;11546;p40"/>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7" name="Google Shape;11547;p40"/>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8" name="Google Shape;11548;p40"/>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49" name="Google Shape;11549;p40"/>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0" name="Google Shape;11550;p40"/>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1" name="Google Shape;11551;p40"/>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2" name="Google Shape;11552;p40"/>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3" name="Google Shape;11553;p40"/>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4" name="Google Shape;11554;p40"/>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5" name="Google Shape;11555;p40"/>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6" name="Google Shape;11556;p40"/>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7" name="Google Shape;11557;p40"/>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8" name="Google Shape;11558;p40"/>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59" name="Google Shape;11559;p40"/>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0" name="Google Shape;11560;p40"/>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1" name="Google Shape;11561;p40"/>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2" name="Google Shape;11562;p40"/>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3" name="Google Shape;11563;p40"/>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4" name="Google Shape;11564;p40"/>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5" name="Google Shape;11565;p40"/>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6" name="Google Shape;11566;p40"/>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7" name="Google Shape;11567;p40"/>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8" name="Google Shape;11568;p40"/>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69" name="Google Shape;11569;p40"/>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0" name="Google Shape;11570;p40"/>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1" name="Google Shape;11571;p40"/>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2" name="Google Shape;11572;p40"/>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3" name="Google Shape;11573;p40"/>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4" name="Google Shape;11574;p40"/>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5" name="Google Shape;11575;p40"/>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6" name="Google Shape;11576;p40"/>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7" name="Google Shape;11577;p40"/>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8" name="Google Shape;11578;p40"/>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79" name="Google Shape;11579;p40"/>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0" name="Google Shape;11580;p40"/>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1" name="Google Shape;11581;p40"/>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2" name="Google Shape;11582;p40"/>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3" name="Google Shape;11583;p40"/>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4" name="Google Shape;11584;p40"/>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5" name="Google Shape;11585;p40"/>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6" name="Google Shape;11586;p40"/>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7" name="Google Shape;11587;p40"/>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8" name="Google Shape;11588;p40"/>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89" name="Google Shape;11589;p40"/>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0" name="Google Shape;11590;p40"/>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1" name="Google Shape;11591;p40"/>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2" name="Google Shape;11592;p40"/>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3" name="Google Shape;11593;p40"/>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4" name="Google Shape;11594;p40"/>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5" name="Google Shape;11595;p40"/>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6" name="Google Shape;11596;p40"/>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7" name="Google Shape;11597;p40"/>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8" name="Google Shape;11598;p40"/>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599" name="Google Shape;11599;p40"/>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0" name="Google Shape;11600;p40"/>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1" name="Google Shape;11601;p40"/>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2" name="Google Shape;11602;p40"/>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3" name="Google Shape;11603;p40"/>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4" name="Google Shape;11604;p40"/>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5" name="Google Shape;11605;p40"/>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6" name="Google Shape;11606;p40"/>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7" name="Google Shape;11607;p40"/>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8" name="Google Shape;11608;p40"/>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09" name="Google Shape;11609;p40"/>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0" name="Google Shape;11610;p40"/>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1" name="Google Shape;11611;p40"/>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2" name="Google Shape;11612;p40"/>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3" name="Google Shape;11613;p40"/>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4" name="Google Shape;11614;p40"/>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5" name="Google Shape;11615;p40"/>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6" name="Google Shape;11616;p40"/>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7" name="Google Shape;11617;p40"/>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8" name="Google Shape;11618;p40"/>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19" name="Google Shape;11619;p40"/>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0" name="Google Shape;11620;p40"/>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1" name="Google Shape;11621;p40"/>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2" name="Google Shape;11622;p40"/>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3" name="Google Shape;11623;p40"/>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4" name="Google Shape;11624;p40"/>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5" name="Google Shape;11625;p40"/>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6" name="Google Shape;11626;p40"/>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7" name="Google Shape;11627;p40"/>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8" name="Google Shape;11628;p40"/>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29" name="Google Shape;11629;p40"/>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0" name="Google Shape;11630;p40"/>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1" name="Google Shape;11631;p40"/>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2" name="Google Shape;11632;p40"/>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3" name="Google Shape;11633;p40"/>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4" name="Google Shape;11634;p40"/>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5" name="Google Shape;11635;p40"/>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6" name="Google Shape;11636;p40"/>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7" name="Google Shape;11637;p40"/>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8" name="Google Shape;11638;p40"/>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39" name="Google Shape;11639;p40"/>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0" name="Google Shape;11640;p40"/>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1" name="Google Shape;11641;p40"/>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2" name="Google Shape;11642;p40"/>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3" name="Google Shape;11643;p40"/>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4" name="Google Shape;11644;p40"/>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5" name="Google Shape;11645;p40"/>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6" name="Google Shape;11646;p40"/>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7" name="Google Shape;11647;p40"/>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8" name="Google Shape;11648;p40"/>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49" name="Google Shape;11649;p40"/>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0" name="Google Shape;11650;p40"/>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1" name="Google Shape;11651;p40"/>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2" name="Google Shape;11652;p40"/>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3" name="Google Shape;11653;p40"/>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4" name="Google Shape;11654;p40"/>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5" name="Google Shape;11655;p40"/>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6" name="Google Shape;11656;p40"/>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7" name="Google Shape;11657;p40"/>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8" name="Google Shape;11658;p40"/>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59" name="Google Shape;11659;p40"/>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0" name="Google Shape;11660;p40"/>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1" name="Google Shape;11661;p40"/>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2" name="Google Shape;11662;p40"/>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3" name="Google Shape;11663;p40"/>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4" name="Google Shape;11664;p40"/>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5" name="Google Shape;11665;p40"/>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6" name="Google Shape;11666;p40"/>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7" name="Google Shape;11667;p40"/>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8" name="Google Shape;11668;p40"/>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69" name="Google Shape;11669;p40"/>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0" name="Google Shape;11670;p40"/>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1" name="Google Shape;11671;p40"/>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2" name="Google Shape;11672;p40"/>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3" name="Google Shape;11673;p40"/>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4" name="Google Shape;11674;p40"/>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5" name="Google Shape;11675;p40"/>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6" name="Google Shape;11676;p40"/>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7" name="Google Shape;11677;p40"/>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8" name="Google Shape;11678;p40"/>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79" name="Google Shape;11679;p40"/>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0" name="Google Shape;11680;p40"/>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1" name="Google Shape;11681;p40"/>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2" name="Google Shape;11682;p40"/>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3" name="Google Shape;11683;p40"/>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4" name="Google Shape;11684;p40"/>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5" name="Google Shape;11685;p40"/>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6" name="Google Shape;11686;p40"/>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7" name="Google Shape;11687;p40"/>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8" name="Google Shape;11688;p40"/>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89" name="Google Shape;11689;p40"/>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0" name="Google Shape;11690;p40"/>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1" name="Google Shape;11691;p40"/>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2" name="Google Shape;11692;p40"/>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3" name="Google Shape;11693;p40"/>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4" name="Google Shape;11694;p40"/>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5" name="Google Shape;11695;p40"/>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6" name="Google Shape;11696;p40"/>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7" name="Google Shape;11697;p40"/>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8" name="Google Shape;11698;p40"/>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699" name="Google Shape;11699;p40"/>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0" name="Google Shape;11700;p40"/>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1" name="Google Shape;11701;p40"/>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2" name="Google Shape;11702;p40"/>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3" name="Google Shape;11703;p40"/>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4" name="Google Shape;11704;p40"/>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5" name="Google Shape;11705;p40"/>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6" name="Google Shape;11706;p40"/>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7" name="Google Shape;11707;p40"/>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8" name="Google Shape;11708;p40"/>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09" name="Google Shape;11709;p40"/>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0" name="Google Shape;11710;p40"/>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1" name="Google Shape;11711;p40"/>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2" name="Google Shape;11712;p40"/>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3" name="Google Shape;11713;p40"/>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4" name="Google Shape;11714;p40"/>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5" name="Google Shape;11715;p40"/>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6" name="Google Shape;11716;p40"/>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7" name="Google Shape;11717;p40"/>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8" name="Google Shape;11718;p40"/>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19" name="Google Shape;11719;p40"/>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0" name="Google Shape;11720;p40"/>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1" name="Google Shape;11721;p40"/>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2" name="Google Shape;11722;p40"/>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3" name="Google Shape;11723;p40"/>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4" name="Google Shape;11724;p40"/>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5" name="Google Shape;11725;p40"/>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6" name="Google Shape;11726;p40"/>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7" name="Google Shape;11727;p40"/>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8" name="Google Shape;11728;p40"/>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29" name="Google Shape;11729;p40"/>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0" name="Google Shape;11730;p40"/>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1" name="Google Shape;11731;p40"/>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2" name="Google Shape;11732;p40"/>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3" name="Google Shape;11733;p40"/>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4" name="Google Shape;11734;p40"/>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5" name="Google Shape;11735;p40"/>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6" name="Google Shape;11736;p40"/>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7" name="Google Shape;11737;p40"/>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8" name="Google Shape;11738;p40"/>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39" name="Google Shape;11739;p40"/>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0" name="Google Shape;11740;p40"/>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1" name="Google Shape;11741;p40"/>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2" name="Google Shape;11742;p40"/>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3" name="Google Shape;11743;p40"/>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4" name="Google Shape;11744;p40"/>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5" name="Google Shape;11745;p40"/>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6" name="Google Shape;11746;p40"/>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7" name="Google Shape;11747;p40"/>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8" name="Google Shape;11748;p40"/>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49" name="Google Shape;11749;p40"/>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0" name="Google Shape;11750;p40"/>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1" name="Google Shape;11751;p40"/>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2" name="Google Shape;11752;p40"/>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3" name="Google Shape;11753;p40"/>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4" name="Google Shape;11754;p40"/>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5" name="Google Shape;11755;p40"/>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6" name="Google Shape;11756;p40"/>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7" name="Google Shape;11757;p40"/>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8" name="Google Shape;11758;p40"/>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59" name="Google Shape;11759;p40"/>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0" name="Google Shape;11760;p40"/>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1" name="Google Shape;11761;p40"/>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2" name="Google Shape;11762;p40"/>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3" name="Google Shape;11763;p40"/>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4" name="Google Shape;11764;p40"/>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5" name="Google Shape;11765;p40"/>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6" name="Google Shape;11766;p40"/>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7" name="Google Shape;11767;p40"/>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8" name="Google Shape;11768;p40"/>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69" name="Google Shape;11769;p40"/>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0" name="Google Shape;11770;p40"/>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1" name="Google Shape;11771;p40"/>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2" name="Google Shape;11772;p40"/>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3" name="Google Shape;11773;p40"/>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4" name="Google Shape;11774;p40"/>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5" name="Google Shape;11775;p40"/>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6" name="Google Shape;11776;p40"/>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7" name="Google Shape;11777;p40"/>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8" name="Google Shape;11778;p40"/>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79" name="Google Shape;11779;p40"/>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0" name="Google Shape;11780;p40"/>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1" name="Google Shape;11781;p40"/>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2" name="Google Shape;11782;p40"/>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3" name="Google Shape;11783;p40"/>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4" name="Google Shape;11784;p40"/>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5" name="Google Shape;11785;p40"/>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6" name="Google Shape;11786;p40"/>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7" name="Google Shape;11787;p40"/>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8" name="Google Shape;11788;p40"/>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89" name="Google Shape;11789;p40"/>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0" name="Google Shape;11790;p40"/>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1" name="Google Shape;11791;p40"/>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2" name="Google Shape;11792;p40"/>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3" name="Google Shape;11793;p40"/>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4" name="Google Shape;11794;p40"/>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5" name="Google Shape;11795;p40"/>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6" name="Google Shape;11796;p40"/>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7" name="Google Shape;11797;p40"/>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8" name="Google Shape;11798;p40"/>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799" name="Google Shape;11799;p40"/>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0" name="Google Shape;11800;p40"/>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1" name="Google Shape;11801;p40"/>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2" name="Google Shape;11802;p40"/>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3" name="Google Shape;11803;p40"/>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4" name="Google Shape;11804;p40"/>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5" name="Google Shape;11805;p40"/>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6" name="Google Shape;11806;p40"/>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7" name="Google Shape;11807;p40"/>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8" name="Google Shape;11808;p40"/>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09" name="Google Shape;11809;p40"/>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0" name="Google Shape;11810;p40"/>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1" name="Google Shape;11811;p40"/>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2" name="Google Shape;11812;p40"/>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3" name="Google Shape;11813;p40"/>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4" name="Google Shape;11814;p40"/>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5" name="Google Shape;11815;p40"/>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6" name="Google Shape;11816;p40"/>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7" name="Google Shape;11817;p40"/>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8" name="Google Shape;11818;p40"/>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19" name="Google Shape;11819;p40"/>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0" name="Google Shape;11820;p40"/>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1" name="Google Shape;11821;p40"/>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2" name="Google Shape;11822;p40"/>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3" name="Google Shape;11823;p40"/>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4" name="Google Shape;11824;p40"/>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5" name="Google Shape;11825;p40"/>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6" name="Google Shape;11826;p40"/>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7" name="Google Shape;11827;p40"/>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8" name="Google Shape;11828;p40"/>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29" name="Google Shape;11829;p40"/>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0" name="Google Shape;11830;p40"/>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1" name="Google Shape;11831;p40"/>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2" name="Google Shape;11832;p40"/>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3" name="Google Shape;11833;p40"/>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4" name="Google Shape;11834;p40"/>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5" name="Google Shape;11835;p40"/>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6" name="Google Shape;11836;p40"/>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7" name="Google Shape;11837;p40"/>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8" name="Google Shape;11838;p40"/>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39" name="Google Shape;11839;p40"/>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0" name="Google Shape;11840;p40"/>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1" name="Google Shape;11841;p40"/>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2" name="Google Shape;11842;p40"/>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3" name="Google Shape;11843;p40"/>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4" name="Google Shape;11844;p40"/>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5" name="Google Shape;11845;p40"/>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6" name="Google Shape;11846;p40"/>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7" name="Google Shape;11847;p40"/>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8" name="Google Shape;11848;p40"/>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49" name="Google Shape;11849;p40"/>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0" name="Google Shape;11850;p40"/>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1" name="Google Shape;11851;p40"/>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2" name="Google Shape;11852;p40"/>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3" name="Google Shape;11853;p40"/>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4" name="Google Shape;11854;p40"/>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5" name="Google Shape;11855;p40"/>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6" name="Google Shape;11856;p40"/>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7" name="Google Shape;11857;p40"/>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8" name="Google Shape;11858;p40"/>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59" name="Google Shape;11859;p40"/>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0" name="Google Shape;11860;p40"/>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1" name="Google Shape;11861;p40"/>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2" name="Google Shape;11862;p40"/>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3" name="Google Shape;11863;p40"/>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4" name="Google Shape;11864;p40"/>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5" name="Google Shape;11865;p40"/>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6" name="Google Shape;11866;p40"/>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7" name="Google Shape;11867;p40"/>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8" name="Google Shape;11868;p40"/>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69" name="Google Shape;11869;p40"/>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0" name="Google Shape;11870;p40"/>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1" name="Google Shape;11871;p40"/>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2" name="Google Shape;11872;p40"/>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3" name="Google Shape;11873;p40"/>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4" name="Google Shape;11874;p40"/>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5" name="Google Shape;11875;p40"/>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6" name="Google Shape;11876;p40"/>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7" name="Google Shape;11877;p40"/>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8" name="Google Shape;11878;p40"/>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79" name="Google Shape;11879;p40"/>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0" name="Google Shape;11880;p40"/>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1" name="Google Shape;11881;p40"/>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2" name="Google Shape;11882;p40"/>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3" name="Google Shape;11883;p40"/>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4" name="Google Shape;11884;p40"/>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5" name="Google Shape;11885;p40"/>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6" name="Google Shape;11886;p40"/>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7" name="Google Shape;11887;p40"/>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8" name="Google Shape;11888;p40"/>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89" name="Google Shape;11889;p40"/>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0" name="Google Shape;11890;p40"/>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1" name="Google Shape;11891;p40"/>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2" name="Google Shape;11892;p40"/>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3" name="Google Shape;11893;p40"/>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4" name="Google Shape;11894;p40"/>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5" name="Google Shape;11895;p40"/>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6" name="Google Shape;11896;p40"/>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7" name="Google Shape;11897;p40"/>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8" name="Google Shape;11898;p40"/>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899" name="Google Shape;11899;p40"/>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0" name="Google Shape;11900;p40"/>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1" name="Google Shape;11901;p40"/>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2" name="Google Shape;11902;p40"/>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3" name="Google Shape;11903;p40"/>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4" name="Google Shape;11904;p40"/>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5" name="Google Shape;11905;p40"/>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6" name="Google Shape;11906;p40"/>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7" name="Google Shape;11907;p40"/>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8" name="Google Shape;11908;p40"/>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09" name="Google Shape;11909;p40"/>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0" name="Google Shape;11910;p40"/>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1" name="Google Shape;11911;p40"/>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2" name="Google Shape;11912;p40"/>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3" name="Google Shape;11913;p40"/>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4" name="Google Shape;11914;p40"/>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5" name="Google Shape;11915;p40"/>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6" name="Google Shape;11916;p40"/>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7" name="Google Shape;11917;p40"/>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8" name="Google Shape;11918;p40"/>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19" name="Google Shape;11919;p40"/>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0" name="Google Shape;11920;p40"/>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1" name="Google Shape;11921;p40"/>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2" name="Google Shape;11922;p40"/>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3" name="Google Shape;11923;p40"/>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4" name="Google Shape;11924;p40"/>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5" name="Google Shape;11925;p40"/>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6" name="Google Shape;11926;p40"/>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7" name="Google Shape;11927;p40"/>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8" name="Google Shape;11928;p40"/>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29" name="Google Shape;11929;p40"/>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0" name="Google Shape;11930;p40"/>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1" name="Google Shape;11931;p40"/>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2" name="Google Shape;11932;p40"/>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3" name="Google Shape;11933;p40"/>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4" name="Google Shape;11934;p40"/>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5" name="Google Shape;11935;p40"/>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6" name="Google Shape;11936;p40"/>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7" name="Google Shape;11937;p40"/>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8" name="Google Shape;11938;p40"/>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39" name="Google Shape;11939;p40"/>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0" name="Google Shape;11940;p40"/>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1" name="Google Shape;11941;p40"/>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2" name="Google Shape;11942;p40"/>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3" name="Google Shape;11943;p40"/>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4" name="Google Shape;11944;p40"/>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5" name="Google Shape;11945;p40"/>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6" name="Google Shape;11946;p40"/>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7" name="Google Shape;11947;p40"/>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8" name="Google Shape;11948;p40"/>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49" name="Google Shape;11949;p40"/>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0" name="Google Shape;11950;p40"/>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1" name="Google Shape;11951;p40"/>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2" name="Google Shape;11952;p40"/>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3" name="Google Shape;11953;p40"/>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4" name="Google Shape;11954;p40"/>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5" name="Google Shape;11955;p40"/>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6" name="Google Shape;11956;p40"/>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7" name="Google Shape;11957;p40"/>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8" name="Google Shape;11958;p40"/>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59" name="Google Shape;11959;p40"/>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0" name="Google Shape;11960;p40"/>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1" name="Google Shape;11961;p40"/>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2" name="Google Shape;11962;p40"/>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3" name="Google Shape;11963;p40"/>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4" name="Google Shape;11964;p40"/>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5" name="Google Shape;11965;p40"/>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6" name="Google Shape;11966;p40"/>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7" name="Google Shape;11967;p40"/>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8" name="Google Shape;11968;p40"/>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69" name="Google Shape;11969;p40"/>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0" name="Google Shape;11970;p40"/>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1" name="Google Shape;11971;p40"/>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2" name="Google Shape;11972;p40"/>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3" name="Google Shape;11973;p40"/>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4" name="Google Shape;11974;p40"/>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5" name="Google Shape;11975;p40"/>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6" name="Google Shape;11976;p40"/>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7" name="Google Shape;11977;p40"/>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8" name="Google Shape;11978;p40"/>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79" name="Google Shape;11979;p40"/>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0" name="Google Shape;11980;p40"/>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1" name="Google Shape;11981;p40"/>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2" name="Google Shape;11982;p40"/>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3" name="Google Shape;11983;p40"/>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4" name="Google Shape;11984;p40"/>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5" name="Google Shape;11985;p40"/>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6" name="Google Shape;11986;p40"/>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7" name="Google Shape;11987;p40"/>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8" name="Google Shape;11988;p40"/>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89" name="Google Shape;11989;p40"/>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0" name="Google Shape;11990;p40"/>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1" name="Google Shape;11991;p40"/>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2" name="Google Shape;11992;p40"/>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3" name="Google Shape;11993;p40"/>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4" name="Google Shape;11994;p40"/>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5" name="Google Shape;11995;p40"/>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6" name="Google Shape;11996;p40"/>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7" name="Google Shape;11997;p40"/>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8" name="Google Shape;11998;p40"/>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1999" name="Google Shape;11999;p40"/>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0" name="Google Shape;12000;p40"/>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1" name="Google Shape;12001;p40"/>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2" name="Google Shape;12002;p40"/>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3" name="Google Shape;12003;p40"/>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4" name="Google Shape;12004;p40"/>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5" name="Google Shape;12005;p40"/>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6" name="Google Shape;12006;p40"/>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7" name="Google Shape;12007;p40"/>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8" name="Google Shape;12008;p40"/>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09" name="Google Shape;12009;p40"/>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0" name="Google Shape;12010;p40"/>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1" name="Google Shape;12011;p40"/>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2" name="Google Shape;12012;p40"/>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3" name="Google Shape;12013;p40"/>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4" name="Google Shape;12014;p40"/>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5" name="Google Shape;12015;p40"/>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6" name="Google Shape;12016;p40"/>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7" name="Google Shape;12017;p40"/>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8" name="Google Shape;12018;p40"/>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19" name="Google Shape;12019;p40"/>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0" name="Google Shape;12020;p40"/>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1" name="Google Shape;12021;p40"/>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2" name="Google Shape;12022;p40"/>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3" name="Google Shape;12023;p40"/>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4" name="Google Shape;12024;p40"/>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5" name="Google Shape;12025;p40"/>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6" name="Google Shape;12026;p40"/>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7" name="Google Shape;12027;p40"/>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8" name="Google Shape;12028;p40"/>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29" name="Google Shape;12029;p40"/>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0" name="Google Shape;12030;p40"/>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1" name="Google Shape;12031;p40"/>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2" name="Google Shape;12032;p40"/>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3" name="Google Shape;12033;p40"/>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4" name="Google Shape;12034;p40"/>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5" name="Google Shape;12035;p40"/>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6" name="Google Shape;12036;p40"/>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7" name="Google Shape;12037;p40"/>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8" name="Google Shape;12038;p40"/>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39" name="Google Shape;12039;p40"/>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0" name="Google Shape;12040;p40"/>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1" name="Google Shape;12041;p40"/>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2" name="Google Shape;12042;p40"/>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3" name="Google Shape;12043;p40"/>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4" name="Google Shape;12044;p40"/>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5" name="Google Shape;12045;p40"/>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6" name="Google Shape;12046;p40"/>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7" name="Google Shape;12047;p40"/>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8" name="Google Shape;12048;p40"/>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49" name="Google Shape;12049;p40"/>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0" name="Google Shape;12050;p40"/>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1" name="Google Shape;12051;p40"/>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2" name="Google Shape;12052;p40"/>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3" name="Google Shape;12053;p40"/>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4" name="Google Shape;12054;p40"/>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5" name="Google Shape;12055;p40"/>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6" name="Google Shape;12056;p40"/>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7" name="Google Shape;12057;p40"/>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8" name="Google Shape;12058;p40"/>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59" name="Google Shape;12059;p40"/>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0" name="Google Shape;12060;p40"/>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1" name="Google Shape;12061;p40"/>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2" name="Google Shape;12062;p40"/>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3" name="Google Shape;12063;p40"/>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4" name="Google Shape;12064;p40"/>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5" name="Google Shape;12065;p40"/>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6" name="Google Shape;12066;p40"/>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7" name="Google Shape;12067;p40"/>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8" name="Google Shape;12068;p40"/>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69" name="Google Shape;12069;p40"/>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0" name="Google Shape;12070;p40"/>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1" name="Google Shape;12071;p40"/>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2" name="Google Shape;12072;p40"/>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3" name="Google Shape;12073;p40"/>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4" name="Google Shape;12074;p40"/>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5" name="Google Shape;12075;p40"/>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6" name="Google Shape;12076;p40"/>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7" name="Google Shape;12077;p40"/>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8" name="Google Shape;12078;p40"/>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79" name="Google Shape;12079;p40"/>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0" name="Google Shape;12080;p40"/>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1" name="Google Shape;12081;p40"/>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2" name="Google Shape;12082;p40"/>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3" name="Google Shape;12083;p40"/>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4" name="Google Shape;12084;p40"/>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5" name="Google Shape;12085;p40"/>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6" name="Google Shape;12086;p40"/>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7" name="Google Shape;12087;p40"/>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8" name="Google Shape;12088;p40"/>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89" name="Google Shape;12089;p40"/>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0" name="Google Shape;12090;p40"/>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1" name="Google Shape;12091;p40"/>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2" name="Google Shape;12092;p40"/>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3" name="Google Shape;12093;p40"/>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4" name="Google Shape;12094;p40"/>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5" name="Google Shape;12095;p40"/>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6" name="Google Shape;12096;p40"/>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7" name="Google Shape;12097;p40"/>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8" name="Google Shape;12098;p40"/>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099" name="Google Shape;12099;p40"/>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0" name="Google Shape;12100;p40"/>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1" name="Google Shape;12101;p40"/>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2" name="Google Shape;12102;p40"/>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3" name="Google Shape;12103;p40"/>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4" name="Google Shape;12104;p40"/>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5" name="Google Shape;12105;p40"/>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6" name="Google Shape;12106;p40"/>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7" name="Google Shape;12107;p40"/>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8" name="Google Shape;12108;p40"/>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09" name="Google Shape;12109;p40"/>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0" name="Google Shape;12110;p40"/>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1" name="Google Shape;12111;p40"/>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2" name="Google Shape;12112;p40"/>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3" name="Google Shape;12113;p40"/>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4" name="Google Shape;12114;p40"/>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5" name="Google Shape;12115;p40"/>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6" name="Google Shape;12116;p40"/>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7" name="Google Shape;12117;p40"/>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8" name="Google Shape;12118;p40"/>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19" name="Google Shape;12119;p40"/>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0" name="Google Shape;12120;p40"/>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1" name="Google Shape;12121;p40"/>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2" name="Google Shape;12122;p40"/>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3" name="Google Shape;12123;p40"/>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4" name="Google Shape;12124;p40"/>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5" name="Google Shape;12125;p40"/>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6" name="Google Shape;12126;p40"/>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7" name="Google Shape;12127;p40"/>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8" name="Google Shape;12128;p40"/>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29" name="Google Shape;12129;p40"/>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0" name="Google Shape;12130;p40"/>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1" name="Google Shape;12131;p40"/>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2" name="Google Shape;12132;p40"/>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3" name="Google Shape;12133;p40"/>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4" name="Google Shape;12134;p40"/>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5" name="Google Shape;12135;p40"/>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6" name="Google Shape;12136;p40"/>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7" name="Google Shape;12137;p40"/>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8" name="Google Shape;12138;p40"/>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39" name="Google Shape;12139;p40"/>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0" name="Google Shape;12140;p40"/>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1" name="Google Shape;12141;p40"/>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2" name="Google Shape;12142;p40"/>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3" name="Google Shape;12143;p40"/>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4" name="Google Shape;12144;p40"/>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5" name="Google Shape;12145;p40"/>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6" name="Google Shape;12146;p40"/>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7" name="Google Shape;12147;p40"/>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8" name="Google Shape;12148;p40"/>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49" name="Google Shape;12149;p40"/>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0" name="Google Shape;12150;p40"/>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1" name="Google Shape;12151;p40"/>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2" name="Google Shape;12152;p40"/>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3" name="Google Shape;12153;p40"/>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4" name="Google Shape;12154;p40"/>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5" name="Google Shape;12155;p40"/>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6" name="Google Shape;12156;p40"/>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7" name="Google Shape;12157;p40"/>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8" name="Google Shape;12158;p40"/>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59" name="Google Shape;12159;p40"/>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60" name="Google Shape;12160;p40"/>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61" name="Google Shape;12161;p40"/>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2162" name="Google Shape;12162;p40"/>
          <p:cNvSpPr/>
          <p:nvPr/>
        </p:nvSpPr>
        <p:spPr>
          <a:xfrm>
            <a:off x="8" y="-3"/>
            <a:ext cx="9144000" cy="5143500"/>
          </a:xfrm>
          <a:prstGeom prst="rect">
            <a:avLst/>
          </a:prstGeom>
          <a:gradFill>
            <a:gsLst>
              <a:gs pos="0">
                <a:srgbClr val="FFFFFF">
                  <a:alpha val="0"/>
                </a:srgbClr>
              </a:gs>
              <a:gs pos="100000">
                <a:schemeClr val="accent5"/>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63" name="Google Shape;12163;p40"/>
          <p:cNvSpPr/>
          <p:nvPr/>
        </p:nvSpPr>
        <p:spPr>
          <a:xfrm>
            <a:off x="8" y="-3"/>
            <a:ext cx="9144000" cy="5143500"/>
          </a:xfrm>
          <a:prstGeom prst="rect">
            <a:avLst/>
          </a:prstGeom>
          <a:gradFill>
            <a:gsLst>
              <a:gs pos="0">
                <a:srgbClr val="FFFFFF">
                  <a:alpha val="0"/>
                </a:srgbClr>
              </a:gs>
              <a:gs pos="100000">
                <a:schemeClr val="accent5"/>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2164" name="Google Shape;12164;p40"/>
          <p:cNvGrpSpPr/>
          <p:nvPr/>
        </p:nvGrpSpPr>
        <p:grpSpPr>
          <a:xfrm>
            <a:off x="457215" y="4724396"/>
            <a:ext cx="8229591" cy="134569"/>
            <a:chOff x="914430" y="9448792"/>
            <a:chExt cx="16459182" cy="269139"/>
          </a:xfrm>
        </p:grpSpPr>
        <p:grpSp>
          <p:nvGrpSpPr>
            <p:cNvPr id="12165" name="Google Shape;12165;p40"/>
            <p:cNvGrpSpPr/>
            <p:nvPr/>
          </p:nvGrpSpPr>
          <p:grpSpPr>
            <a:xfrm>
              <a:off x="914430" y="9448792"/>
              <a:ext cx="2280707" cy="269139"/>
              <a:chOff x="1227925" y="771950"/>
              <a:chExt cx="5130950" cy="605350"/>
            </a:xfrm>
          </p:grpSpPr>
          <p:sp>
            <p:nvSpPr>
              <p:cNvPr id="12166" name="Google Shape;12166;p40"/>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67" name="Google Shape;12167;p40"/>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68" name="Google Shape;12168;p40"/>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69" name="Google Shape;12169;p40"/>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0" name="Google Shape;12170;p40"/>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1" name="Google Shape;12171;p40"/>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2" name="Google Shape;12172;p40"/>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3" name="Google Shape;12173;p40"/>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4" name="Google Shape;12174;p40"/>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5" name="Google Shape;12175;p40"/>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6" name="Google Shape;12176;p40"/>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7" name="Google Shape;12177;p40"/>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8" name="Google Shape;12178;p40"/>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79" name="Google Shape;12179;p40"/>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0" name="Google Shape;12180;p40"/>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1" name="Google Shape;12181;p40"/>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2" name="Google Shape;12182;p40"/>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3" name="Google Shape;12183;p40"/>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4" name="Google Shape;12184;p40"/>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5" name="Google Shape;12185;p40"/>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6" name="Google Shape;12186;p40"/>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87" name="Google Shape;12187;p40"/>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2188" name="Google Shape;12188;p40"/>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2189" name="Google Shape;12189;p40"/>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urple pattern fade (no footer)">
  <p:cSld name="CUSTOM_8_1_1_1_1_1_1">
    <p:bg>
      <p:bgPr>
        <a:solidFill>
          <a:schemeClr val="accent5"/>
        </a:solidFill>
      </p:bgPr>
    </p:bg>
    <p:spTree>
      <p:nvGrpSpPr>
        <p:cNvPr id="12190" name="Shape 12190"/>
        <p:cNvGrpSpPr/>
        <p:nvPr/>
      </p:nvGrpSpPr>
      <p:grpSpPr>
        <a:xfrm>
          <a:off x="0" y="0"/>
          <a:ext cx="0" cy="0"/>
          <a:chOff x="0" y="0"/>
          <a:chExt cx="0" cy="0"/>
        </a:xfrm>
      </p:grpSpPr>
      <p:grpSp>
        <p:nvGrpSpPr>
          <p:cNvPr id="12191" name="Google Shape;12191;p41"/>
          <p:cNvGrpSpPr/>
          <p:nvPr/>
        </p:nvGrpSpPr>
        <p:grpSpPr>
          <a:xfrm>
            <a:off x="20" y="39"/>
            <a:ext cx="9136470" cy="5143715"/>
            <a:chOff x="241225" y="850375"/>
            <a:chExt cx="7130625" cy="4014450"/>
          </a:xfrm>
        </p:grpSpPr>
        <p:sp>
          <p:nvSpPr>
            <p:cNvPr id="12192" name="Google Shape;12192;p41"/>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3" name="Google Shape;12193;p41"/>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4" name="Google Shape;12194;p41"/>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5" name="Google Shape;12195;p41"/>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6" name="Google Shape;12196;p41"/>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7" name="Google Shape;12197;p41"/>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8" name="Google Shape;12198;p41"/>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199" name="Google Shape;12199;p41"/>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0" name="Google Shape;12200;p41"/>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1" name="Google Shape;12201;p41"/>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2" name="Google Shape;12202;p41"/>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3" name="Google Shape;12203;p41"/>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4" name="Google Shape;12204;p41"/>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5" name="Google Shape;12205;p41"/>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6" name="Google Shape;12206;p41"/>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7" name="Google Shape;12207;p41"/>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8" name="Google Shape;12208;p41"/>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09" name="Google Shape;12209;p41"/>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0" name="Google Shape;12210;p41"/>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1" name="Google Shape;12211;p41"/>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2" name="Google Shape;12212;p41"/>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3" name="Google Shape;12213;p41"/>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4" name="Google Shape;12214;p41"/>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5" name="Google Shape;12215;p41"/>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6" name="Google Shape;12216;p41"/>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7" name="Google Shape;12217;p41"/>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8" name="Google Shape;12218;p41"/>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19" name="Google Shape;12219;p41"/>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0" name="Google Shape;12220;p41"/>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1" name="Google Shape;12221;p41"/>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2" name="Google Shape;12222;p41"/>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3" name="Google Shape;12223;p41"/>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4" name="Google Shape;12224;p41"/>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5" name="Google Shape;12225;p41"/>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6" name="Google Shape;12226;p41"/>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7" name="Google Shape;12227;p41"/>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8" name="Google Shape;12228;p41"/>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29" name="Google Shape;12229;p41"/>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0" name="Google Shape;12230;p41"/>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1" name="Google Shape;12231;p41"/>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2" name="Google Shape;12232;p41"/>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3" name="Google Shape;12233;p41"/>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4" name="Google Shape;12234;p41"/>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5" name="Google Shape;12235;p41"/>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6" name="Google Shape;12236;p41"/>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7" name="Google Shape;12237;p41"/>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8" name="Google Shape;12238;p41"/>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39" name="Google Shape;12239;p41"/>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0" name="Google Shape;12240;p41"/>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1" name="Google Shape;12241;p41"/>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2" name="Google Shape;12242;p41"/>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3" name="Google Shape;12243;p41"/>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4" name="Google Shape;12244;p41"/>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5" name="Google Shape;12245;p41"/>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6" name="Google Shape;12246;p41"/>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7" name="Google Shape;12247;p41"/>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8" name="Google Shape;12248;p41"/>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49" name="Google Shape;12249;p41"/>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0" name="Google Shape;12250;p41"/>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1" name="Google Shape;12251;p41"/>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2" name="Google Shape;12252;p41"/>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3" name="Google Shape;12253;p41"/>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4" name="Google Shape;12254;p41"/>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5" name="Google Shape;12255;p41"/>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6" name="Google Shape;12256;p41"/>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7" name="Google Shape;12257;p41"/>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8" name="Google Shape;12258;p41"/>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59" name="Google Shape;12259;p41"/>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0" name="Google Shape;12260;p41"/>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1" name="Google Shape;12261;p41"/>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2" name="Google Shape;12262;p41"/>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3" name="Google Shape;12263;p41"/>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4" name="Google Shape;12264;p41"/>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5" name="Google Shape;12265;p41"/>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6" name="Google Shape;12266;p41"/>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7" name="Google Shape;12267;p41"/>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8" name="Google Shape;12268;p41"/>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69" name="Google Shape;12269;p41"/>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0" name="Google Shape;12270;p41"/>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1" name="Google Shape;12271;p41"/>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2" name="Google Shape;12272;p41"/>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3" name="Google Shape;12273;p41"/>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4" name="Google Shape;12274;p41"/>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5" name="Google Shape;12275;p41"/>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6" name="Google Shape;12276;p41"/>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7" name="Google Shape;12277;p41"/>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8" name="Google Shape;12278;p41"/>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79" name="Google Shape;12279;p41"/>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0" name="Google Shape;12280;p41"/>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1" name="Google Shape;12281;p41"/>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2" name="Google Shape;12282;p41"/>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3" name="Google Shape;12283;p41"/>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4" name="Google Shape;12284;p41"/>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5" name="Google Shape;12285;p41"/>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6" name="Google Shape;12286;p41"/>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7" name="Google Shape;12287;p41"/>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8" name="Google Shape;12288;p41"/>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89" name="Google Shape;12289;p41"/>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0" name="Google Shape;12290;p41"/>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1" name="Google Shape;12291;p41"/>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2" name="Google Shape;12292;p41"/>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3" name="Google Shape;12293;p41"/>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4" name="Google Shape;12294;p41"/>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5" name="Google Shape;12295;p41"/>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6" name="Google Shape;12296;p41"/>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7" name="Google Shape;12297;p41"/>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8" name="Google Shape;12298;p41"/>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299" name="Google Shape;12299;p41"/>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0" name="Google Shape;12300;p41"/>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1" name="Google Shape;12301;p41"/>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2" name="Google Shape;12302;p41"/>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3" name="Google Shape;12303;p41"/>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4" name="Google Shape;12304;p41"/>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5" name="Google Shape;12305;p41"/>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6" name="Google Shape;12306;p41"/>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7" name="Google Shape;12307;p41"/>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8" name="Google Shape;12308;p41"/>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09" name="Google Shape;12309;p41"/>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0" name="Google Shape;12310;p41"/>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1" name="Google Shape;12311;p41"/>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2" name="Google Shape;12312;p41"/>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3" name="Google Shape;12313;p41"/>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4" name="Google Shape;12314;p41"/>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5" name="Google Shape;12315;p41"/>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6" name="Google Shape;12316;p41"/>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7" name="Google Shape;12317;p41"/>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8" name="Google Shape;12318;p41"/>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19" name="Google Shape;12319;p41"/>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0" name="Google Shape;12320;p41"/>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1" name="Google Shape;12321;p41"/>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2" name="Google Shape;12322;p41"/>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3" name="Google Shape;12323;p41"/>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4" name="Google Shape;12324;p41"/>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5" name="Google Shape;12325;p41"/>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6" name="Google Shape;12326;p41"/>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7" name="Google Shape;12327;p41"/>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8" name="Google Shape;12328;p41"/>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29" name="Google Shape;12329;p41"/>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0" name="Google Shape;12330;p41"/>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1" name="Google Shape;12331;p41"/>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2" name="Google Shape;12332;p41"/>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3" name="Google Shape;12333;p41"/>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4" name="Google Shape;12334;p41"/>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5" name="Google Shape;12335;p41"/>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6" name="Google Shape;12336;p41"/>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7" name="Google Shape;12337;p41"/>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8" name="Google Shape;12338;p41"/>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39" name="Google Shape;12339;p41"/>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0" name="Google Shape;12340;p41"/>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1" name="Google Shape;12341;p41"/>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2" name="Google Shape;12342;p41"/>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3" name="Google Shape;12343;p41"/>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4" name="Google Shape;12344;p41"/>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5" name="Google Shape;12345;p41"/>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6" name="Google Shape;12346;p41"/>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7" name="Google Shape;12347;p41"/>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8" name="Google Shape;12348;p41"/>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49" name="Google Shape;12349;p41"/>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0" name="Google Shape;12350;p41"/>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1" name="Google Shape;12351;p41"/>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2" name="Google Shape;12352;p41"/>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3" name="Google Shape;12353;p41"/>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4" name="Google Shape;12354;p41"/>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5" name="Google Shape;12355;p41"/>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6" name="Google Shape;12356;p41"/>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7" name="Google Shape;12357;p41"/>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8" name="Google Shape;12358;p41"/>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59" name="Google Shape;12359;p41"/>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0" name="Google Shape;12360;p41"/>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1" name="Google Shape;12361;p41"/>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2" name="Google Shape;12362;p41"/>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3" name="Google Shape;12363;p41"/>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4" name="Google Shape;12364;p41"/>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5" name="Google Shape;12365;p41"/>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6" name="Google Shape;12366;p41"/>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7" name="Google Shape;12367;p41"/>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8" name="Google Shape;12368;p41"/>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69" name="Google Shape;12369;p41"/>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0" name="Google Shape;12370;p41"/>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1" name="Google Shape;12371;p41"/>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2" name="Google Shape;12372;p41"/>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3" name="Google Shape;12373;p41"/>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4" name="Google Shape;12374;p41"/>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5" name="Google Shape;12375;p41"/>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6" name="Google Shape;12376;p41"/>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7" name="Google Shape;12377;p41"/>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8" name="Google Shape;12378;p41"/>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79" name="Google Shape;12379;p41"/>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0" name="Google Shape;12380;p41"/>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1" name="Google Shape;12381;p41"/>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2" name="Google Shape;12382;p41"/>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3" name="Google Shape;12383;p41"/>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4" name="Google Shape;12384;p41"/>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5" name="Google Shape;12385;p41"/>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6" name="Google Shape;12386;p41"/>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7" name="Google Shape;12387;p41"/>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8" name="Google Shape;12388;p41"/>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89" name="Google Shape;12389;p41"/>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0" name="Google Shape;12390;p41"/>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1" name="Google Shape;12391;p41"/>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2" name="Google Shape;12392;p41"/>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3" name="Google Shape;12393;p41"/>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4" name="Google Shape;12394;p41"/>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5" name="Google Shape;12395;p41"/>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6" name="Google Shape;12396;p41"/>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7" name="Google Shape;12397;p41"/>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8" name="Google Shape;12398;p41"/>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399" name="Google Shape;12399;p41"/>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0" name="Google Shape;12400;p41"/>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1" name="Google Shape;12401;p41"/>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2" name="Google Shape;12402;p41"/>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3" name="Google Shape;12403;p41"/>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4" name="Google Shape;12404;p41"/>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5" name="Google Shape;12405;p41"/>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6" name="Google Shape;12406;p41"/>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7" name="Google Shape;12407;p41"/>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8" name="Google Shape;12408;p41"/>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09" name="Google Shape;12409;p41"/>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0" name="Google Shape;12410;p41"/>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1" name="Google Shape;12411;p41"/>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2" name="Google Shape;12412;p41"/>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3" name="Google Shape;12413;p41"/>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4" name="Google Shape;12414;p41"/>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5" name="Google Shape;12415;p41"/>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6" name="Google Shape;12416;p41"/>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7" name="Google Shape;12417;p41"/>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8" name="Google Shape;12418;p41"/>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19" name="Google Shape;12419;p41"/>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0" name="Google Shape;12420;p41"/>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1" name="Google Shape;12421;p41"/>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2" name="Google Shape;12422;p41"/>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3" name="Google Shape;12423;p41"/>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4" name="Google Shape;12424;p41"/>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5" name="Google Shape;12425;p41"/>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6" name="Google Shape;12426;p41"/>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7" name="Google Shape;12427;p41"/>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8" name="Google Shape;12428;p41"/>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29" name="Google Shape;12429;p41"/>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0" name="Google Shape;12430;p41"/>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1" name="Google Shape;12431;p41"/>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2" name="Google Shape;12432;p41"/>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3" name="Google Shape;12433;p41"/>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4" name="Google Shape;12434;p41"/>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5" name="Google Shape;12435;p41"/>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6" name="Google Shape;12436;p41"/>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7" name="Google Shape;12437;p41"/>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8" name="Google Shape;12438;p41"/>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39" name="Google Shape;12439;p41"/>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0" name="Google Shape;12440;p41"/>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1" name="Google Shape;12441;p41"/>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2" name="Google Shape;12442;p41"/>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3" name="Google Shape;12443;p41"/>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4" name="Google Shape;12444;p41"/>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5" name="Google Shape;12445;p41"/>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6" name="Google Shape;12446;p41"/>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7" name="Google Shape;12447;p41"/>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8" name="Google Shape;12448;p41"/>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49" name="Google Shape;12449;p41"/>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0" name="Google Shape;12450;p41"/>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1" name="Google Shape;12451;p41"/>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2" name="Google Shape;12452;p41"/>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3" name="Google Shape;12453;p41"/>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4" name="Google Shape;12454;p41"/>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5" name="Google Shape;12455;p41"/>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6" name="Google Shape;12456;p41"/>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7" name="Google Shape;12457;p41"/>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8" name="Google Shape;12458;p41"/>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59" name="Google Shape;12459;p41"/>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0" name="Google Shape;12460;p41"/>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1" name="Google Shape;12461;p41"/>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2" name="Google Shape;12462;p41"/>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3" name="Google Shape;12463;p41"/>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4" name="Google Shape;12464;p41"/>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5" name="Google Shape;12465;p41"/>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6" name="Google Shape;12466;p41"/>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7" name="Google Shape;12467;p41"/>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8" name="Google Shape;12468;p41"/>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69" name="Google Shape;12469;p41"/>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0" name="Google Shape;12470;p41"/>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1" name="Google Shape;12471;p41"/>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2" name="Google Shape;12472;p41"/>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3" name="Google Shape;12473;p41"/>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4" name="Google Shape;12474;p41"/>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5" name="Google Shape;12475;p41"/>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6" name="Google Shape;12476;p41"/>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7" name="Google Shape;12477;p41"/>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8" name="Google Shape;12478;p41"/>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79" name="Google Shape;12479;p41"/>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0" name="Google Shape;12480;p41"/>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1" name="Google Shape;12481;p41"/>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2" name="Google Shape;12482;p41"/>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3" name="Google Shape;12483;p41"/>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4" name="Google Shape;12484;p41"/>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5" name="Google Shape;12485;p41"/>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6" name="Google Shape;12486;p41"/>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7" name="Google Shape;12487;p41"/>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8" name="Google Shape;12488;p41"/>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89" name="Google Shape;12489;p41"/>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0" name="Google Shape;12490;p41"/>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1" name="Google Shape;12491;p41"/>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2" name="Google Shape;12492;p41"/>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3" name="Google Shape;12493;p41"/>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4" name="Google Shape;12494;p41"/>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5" name="Google Shape;12495;p41"/>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6" name="Google Shape;12496;p41"/>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7" name="Google Shape;12497;p41"/>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8" name="Google Shape;12498;p41"/>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499" name="Google Shape;12499;p41"/>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0" name="Google Shape;12500;p41"/>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1" name="Google Shape;12501;p41"/>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2" name="Google Shape;12502;p41"/>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3" name="Google Shape;12503;p41"/>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4" name="Google Shape;12504;p41"/>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5" name="Google Shape;12505;p41"/>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6" name="Google Shape;12506;p41"/>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7" name="Google Shape;12507;p41"/>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8" name="Google Shape;12508;p41"/>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09" name="Google Shape;12509;p41"/>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0" name="Google Shape;12510;p41"/>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1" name="Google Shape;12511;p41"/>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2" name="Google Shape;12512;p41"/>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3" name="Google Shape;12513;p41"/>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4" name="Google Shape;12514;p41"/>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5" name="Google Shape;12515;p41"/>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6" name="Google Shape;12516;p41"/>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7" name="Google Shape;12517;p41"/>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8" name="Google Shape;12518;p41"/>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19" name="Google Shape;12519;p41"/>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0" name="Google Shape;12520;p41"/>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1" name="Google Shape;12521;p41"/>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2" name="Google Shape;12522;p41"/>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3" name="Google Shape;12523;p41"/>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4" name="Google Shape;12524;p41"/>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5" name="Google Shape;12525;p41"/>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6" name="Google Shape;12526;p41"/>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7" name="Google Shape;12527;p41"/>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8" name="Google Shape;12528;p41"/>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29" name="Google Shape;12529;p41"/>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0" name="Google Shape;12530;p41"/>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1" name="Google Shape;12531;p41"/>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2" name="Google Shape;12532;p41"/>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3" name="Google Shape;12533;p41"/>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4" name="Google Shape;12534;p41"/>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5" name="Google Shape;12535;p41"/>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6" name="Google Shape;12536;p41"/>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7" name="Google Shape;12537;p41"/>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8" name="Google Shape;12538;p41"/>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39" name="Google Shape;12539;p41"/>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0" name="Google Shape;12540;p41"/>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1" name="Google Shape;12541;p41"/>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2" name="Google Shape;12542;p41"/>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3" name="Google Shape;12543;p41"/>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4" name="Google Shape;12544;p41"/>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5" name="Google Shape;12545;p41"/>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6" name="Google Shape;12546;p41"/>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7" name="Google Shape;12547;p41"/>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8" name="Google Shape;12548;p41"/>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49" name="Google Shape;12549;p41"/>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0" name="Google Shape;12550;p41"/>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1" name="Google Shape;12551;p41"/>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2" name="Google Shape;12552;p41"/>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3" name="Google Shape;12553;p41"/>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4" name="Google Shape;12554;p41"/>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5" name="Google Shape;12555;p41"/>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6" name="Google Shape;12556;p41"/>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7" name="Google Shape;12557;p41"/>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8" name="Google Shape;12558;p41"/>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59" name="Google Shape;12559;p41"/>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0" name="Google Shape;12560;p41"/>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1" name="Google Shape;12561;p41"/>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2" name="Google Shape;12562;p41"/>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3" name="Google Shape;12563;p41"/>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4" name="Google Shape;12564;p41"/>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5" name="Google Shape;12565;p41"/>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6" name="Google Shape;12566;p41"/>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7" name="Google Shape;12567;p41"/>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8" name="Google Shape;12568;p41"/>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69" name="Google Shape;12569;p41"/>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0" name="Google Shape;12570;p41"/>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1" name="Google Shape;12571;p41"/>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2" name="Google Shape;12572;p41"/>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3" name="Google Shape;12573;p41"/>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4" name="Google Shape;12574;p41"/>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5" name="Google Shape;12575;p41"/>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6" name="Google Shape;12576;p41"/>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7" name="Google Shape;12577;p41"/>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8" name="Google Shape;12578;p41"/>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79" name="Google Shape;12579;p41"/>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0" name="Google Shape;12580;p41"/>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1" name="Google Shape;12581;p41"/>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2" name="Google Shape;12582;p41"/>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3" name="Google Shape;12583;p41"/>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4" name="Google Shape;12584;p41"/>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5" name="Google Shape;12585;p41"/>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6" name="Google Shape;12586;p41"/>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7" name="Google Shape;12587;p41"/>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8" name="Google Shape;12588;p41"/>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89" name="Google Shape;12589;p41"/>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0" name="Google Shape;12590;p41"/>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1" name="Google Shape;12591;p41"/>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2" name="Google Shape;12592;p41"/>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3" name="Google Shape;12593;p41"/>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4" name="Google Shape;12594;p41"/>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5" name="Google Shape;12595;p41"/>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6" name="Google Shape;12596;p41"/>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7" name="Google Shape;12597;p41"/>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8" name="Google Shape;12598;p41"/>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599" name="Google Shape;12599;p41"/>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0" name="Google Shape;12600;p41"/>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1" name="Google Shape;12601;p41"/>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2" name="Google Shape;12602;p41"/>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3" name="Google Shape;12603;p41"/>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4" name="Google Shape;12604;p41"/>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5" name="Google Shape;12605;p41"/>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6" name="Google Shape;12606;p41"/>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7" name="Google Shape;12607;p41"/>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8" name="Google Shape;12608;p41"/>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09" name="Google Shape;12609;p41"/>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0" name="Google Shape;12610;p41"/>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1" name="Google Shape;12611;p41"/>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2" name="Google Shape;12612;p41"/>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3" name="Google Shape;12613;p41"/>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4" name="Google Shape;12614;p41"/>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5" name="Google Shape;12615;p41"/>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6" name="Google Shape;12616;p41"/>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7" name="Google Shape;12617;p41"/>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8" name="Google Shape;12618;p41"/>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19" name="Google Shape;12619;p41"/>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0" name="Google Shape;12620;p41"/>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1" name="Google Shape;12621;p41"/>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2" name="Google Shape;12622;p41"/>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3" name="Google Shape;12623;p41"/>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4" name="Google Shape;12624;p41"/>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5" name="Google Shape;12625;p41"/>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6" name="Google Shape;12626;p41"/>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7" name="Google Shape;12627;p41"/>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8" name="Google Shape;12628;p41"/>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29" name="Google Shape;12629;p41"/>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0" name="Google Shape;12630;p41"/>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1" name="Google Shape;12631;p41"/>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2" name="Google Shape;12632;p41"/>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3" name="Google Shape;12633;p41"/>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4" name="Google Shape;12634;p41"/>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5" name="Google Shape;12635;p41"/>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6" name="Google Shape;12636;p41"/>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7" name="Google Shape;12637;p41"/>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8" name="Google Shape;12638;p41"/>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39" name="Google Shape;12639;p41"/>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0" name="Google Shape;12640;p41"/>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1" name="Google Shape;12641;p41"/>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2" name="Google Shape;12642;p41"/>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3" name="Google Shape;12643;p41"/>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4" name="Google Shape;12644;p41"/>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5" name="Google Shape;12645;p41"/>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6" name="Google Shape;12646;p41"/>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7" name="Google Shape;12647;p41"/>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8" name="Google Shape;12648;p41"/>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49" name="Google Shape;12649;p41"/>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0" name="Google Shape;12650;p41"/>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1" name="Google Shape;12651;p41"/>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2" name="Google Shape;12652;p41"/>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3" name="Google Shape;12653;p41"/>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4" name="Google Shape;12654;p41"/>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5" name="Google Shape;12655;p41"/>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6" name="Google Shape;12656;p41"/>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7" name="Google Shape;12657;p41"/>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8" name="Google Shape;12658;p41"/>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59" name="Google Shape;12659;p41"/>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0" name="Google Shape;12660;p41"/>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1" name="Google Shape;12661;p41"/>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2" name="Google Shape;12662;p41"/>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3" name="Google Shape;12663;p41"/>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4" name="Google Shape;12664;p41"/>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5" name="Google Shape;12665;p41"/>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6" name="Google Shape;12666;p41"/>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7" name="Google Shape;12667;p41"/>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8" name="Google Shape;12668;p41"/>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69" name="Google Shape;12669;p41"/>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0" name="Google Shape;12670;p41"/>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1" name="Google Shape;12671;p41"/>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2" name="Google Shape;12672;p41"/>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3" name="Google Shape;12673;p41"/>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4" name="Google Shape;12674;p41"/>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5" name="Google Shape;12675;p41"/>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6" name="Google Shape;12676;p41"/>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7" name="Google Shape;12677;p41"/>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8" name="Google Shape;12678;p41"/>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79" name="Google Shape;12679;p41"/>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0" name="Google Shape;12680;p41"/>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1" name="Google Shape;12681;p41"/>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2" name="Google Shape;12682;p41"/>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3" name="Google Shape;12683;p41"/>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4" name="Google Shape;12684;p41"/>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5" name="Google Shape;12685;p41"/>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6" name="Google Shape;12686;p41"/>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7" name="Google Shape;12687;p41"/>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8" name="Google Shape;12688;p41"/>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89" name="Google Shape;12689;p41"/>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0" name="Google Shape;12690;p41"/>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1" name="Google Shape;12691;p41"/>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2" name="Google Shape;12692;p41"/>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3" name="Google Shape;12693;p41"/>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4" name="Google Shape;12694;p41"/>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5" name="Google Shape;12695;p41"/>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6" name="Google Shape;12696;p41"/>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7" name="Google Shape;12697;p41"/>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8" name="Google Shape;12698;p41"/>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699" name="Google Shape;12699;p41"/>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0" name="Google Shape;12700;p41"/>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1" name="Google Shape;12701;p41"/>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2" name="Google Shape;12702;p41"/>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3" name="Google Shape;12703;p41"/>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4" name="Google Shape;12704;p41"/>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5" name="Google Shape;12705;p41"/>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6" name="Google Shape;12706;p41"/>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7" name="Google Shape;12707;p41"/>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8" name="Google Shape;12708;p41"/>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09" name="Google Shape;12709;p41"/>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0" name="Google Shape;12710;p41"/>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1" name="Google Shape;12711;p41"/>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2" name="Google Shape;12712;p41"/>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3" name="Google Shape;12713;p41"/>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4" name="Google Shape;12714;p41"/>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5" name="Google Shape;12715;p41"/>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6" name="Google Shape;12716;p41"/>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7" name="Google Shape;12717;p41"/>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8" name="Google Shape;12718;p41"/>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19" name="Google Shape;12719;p41"/>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0" name="Google Shape;12720;p41"/>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1" name="Google Shape;12721;p41"/>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2" name="Google Shape;12722;p41"/>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3" name="Google Shape;12723;p41"/>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4" name="Google Shape;12724;p41"/>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5" name="Google Shape;12725;p41"/>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6" name="Google Shape;12726;p41"/>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7" name="Google Shape;12727;p41"/>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8" name="Google Shape;12728;p41"/>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29" name="Google Shape;12729;p41"/>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0" name="Google Shape;12730;p41"/>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1" name="Google Shape;12731;p41"/>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2" name="Google Shape;12732;p41"/>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3" name="Google Shape;12733;p41"/>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4" name="Google Shape;12734;p41"/>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5" name="Google Shape;12735;p41"/>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6" name="Google Shape;12736;p41"/>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7" name="Google Shape;12737;p41"/>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8" name="Google Shape;12738;p41"/>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39" name="Google Shape;12739;p41"/>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0" name="Google Shape;12740;p41"/>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1" name="Google Shape;12741;p41"/>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2" name="Google Shape;12742;p41"/>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3" name="Google Shape;12743;p41"/>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4" name="Google Shape;12744;p41"/>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5" name="Google Shape;12745;p41"/>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6" name="Google Shape;12746;p41"/>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7" name="Google Shape;12747;p41"/>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8" name="Google Shape;12748;p41"/>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49" name="Google Shape;12749;p41"/>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0" name="Google Shape;12750;p41"/>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1" name="Google Shape;12751;p41"/>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2" name="Google Shape;12752;p41"/>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3" name="Google Shape;12753;p41"/>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4" name="Google Shape;12754;p41"/>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5" name="Google Shape;12755;p41"/>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6" name="Google Shape;12756;p41"/>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7" name="Google Shape;12757;p41"/>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8" name="Google Shape;12758;p41"/>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59" name="Google Shape;12759;p41"/>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0" name="Google Shape;12760;p41"/>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1" name="Google Shape;12761;p41"/>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2" name="Google Shape;12762;p41"/>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3" name="Google Shape;12763;p41"/>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4" name="Google Shape;12764;p41"/>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5" name="Google Shape;12765;p41"/>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6" name="Google Shape;12766;p41"/>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7" name="Google Shape;12767;p41"/>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8" name="Google Shape;12768;p41"/>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69" name="Google Shape;12769;p41"/>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0" name="Google Shape;12770;p41"/>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1" name="Google Shape;12771;p41"/>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2" name="Google Shape;12772;p41"/>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3" name="Google Shape;12773;p41"/>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4" name="Google Shape;12774;p41"/>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5" name="Google Shape;12775;p41"/>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6" name="Google Shape;12776;p41"/>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7" name="Google Shape;12777;p41"/>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8" name="Google Shape;12778;p41"/>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79" name="Google Shape;12779;p41"/>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0" name="Google Shape;12780;p41"/>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1" name="Google Shape;12781;p41"/>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2" name="Google Shape;12782;p41"/>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3" name="Google Shape;12783;p41"/>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4" name="Google Shape;12784;p41"/>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5" name="Google Shape;12785;p41"/>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6" name="Google Shape;12786;p41"/>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7" name="Google Shape;12787;p41"/>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8" name="Google Shape;12788;p41"/>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89" name="Google Shape;12789;p41"/>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0" name="Google Shape;12790;p41"/>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1" name="Google Shape;12791;p41"/>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2" name="Google Shape;12792;p41"/>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3" name="Google Shape;12793;p41"/>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4" name="Google Shape;12794;p41"/>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5" name="Google Shape;12795;p41"/>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6" name="Google Shape;12796;p41"/>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7" name="Google Shape;12797;p41"/>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8" name="Google Shape;12798;p41"/>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799" name="Google Shape;12799;p41"/>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0" name="Google Shape;12800;p41"/>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1" name="Google Shape;12801;p41"/>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2" name="Google Shape;12802;p41"/>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3" name="Google Shape;12803;p41"/>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4" name="Google Shape;12804;p41"/>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5" name="Google Shape;12805;p41"/>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6" name="Google Shape;12806;p41"/>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7" name="Google Shape;12807;p41"/>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8" name="Google Shape;12808;p41"/>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09" name="Google Shape;12809;p41"/>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0" name="Google Shape;12810;p41"/>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1" name="Google Shape;12811;p41"/>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2" name="Google Shape;12812;p41"/>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3" name="Google Shape;12813;p41"/>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4" name="Google Shape;12814;p41"/>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5" name="Google Shape;12815;p41"/>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6" name="Google Shape;12816;p41"/>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7" name="Google Shape;12817;p41"/>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8" name="Google Shape;12818;p41"/>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19" name="Google Shape;12819;p41"/>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0" name="Google Shape;12820;p41"/>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1" name="Google Shape;12821;p41"/>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2" name="Google Shape;12822;p41"/>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3" name="Google Shape;12823;p41"/>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4" name="Google Shape;12824;p41"/>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5" name="Google Shape;12825;p41"/>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6" name="Google Shape;12826;p41"/>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7" name="Google Shape;12827;p41"/>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8" name="Google Shape;12828;p41"/>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29" name="Google Shape;12829;p41"/>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0" name="Google Shape;12830;p41"/>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1" name="Google Shape;12831;p41"/>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2" name="Google Shape;12832;p41"/>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3" name="Google Shape;12833;p41"/>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4" name="Google Shape;12834;p41"/>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5" name="Google Shape;12835;p41"/>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6" name="Google Shape;12836;p41"/>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7" name="Google Shape;12837;p41"/>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8" name="Google Shape;12838;p41"/>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39" name="Google Shape;12839;p41"/>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0" name="Google Shape;12840;p41"/>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1" name="Google Shape;12841;p41"/>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2" name="Google Shape;12842;p41"/>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3" name="Google Shape;12843;p41"/>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4" name="Google Shape;12844;p41"/>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5" name="Google Shape;12845;p41"/>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6" name="Google Shape;12846;p41"/>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7" name="Google Shape;12847;p41"/>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8" name="Google Shape;12848;p41"/>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49" name="Google Shape;12849;p41"/>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0" name="Google Shape;12850;p41"/>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1" name="Google Shape;12851;p41"/>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2" name="Google Shape;12852;p41"/>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3" name="Google Shape;12853;p41"/>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4" name="Google Shape;12854;p41"/>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5" name="Google Shape;12855;p41"/>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6" name="Google Shape;12856;p41"/>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7" name="Google Shape;12857;p41"/>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8" name="Google Shape;12858;p41"/>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59" name="Google Shape;12859;p41"/>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0" name="Google Shape;12860;p41"/>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1" name="Google Shape;12861;p41"/>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2" name="Google Shape;12862;p41"/>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3" name="Google Shape;12863;p41"/>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4" name="Google Shape;12864;p41"/>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5" name="Google Shape;12865;p41"/>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6" name="Google Shape;12866;p41"/>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7" name="Google Shape;12867;p41"/>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8" name="Google Shape;12868;p41"/>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69" name="Google Shape;12869;p41"/>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0" name="Google Shape;12870;p41"/>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1" name="Google Shape;12871;p41"/>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2" name="Google Shape;12872;p41"/>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3" name="Google Shape;12873;p41"/>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4" name="Google Shape;12874;p41"/>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5" name="Google Shape;12875;p41"/>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6" name="Google Shape;12876;p41"/>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7" name="Google Shape;12877;p41"/>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8" name="Google Shape;12878;p41"/>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79" name="Google Shape;12879;p41"/>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0" name="Google Shape;12880;p41"/>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1" name="Google Shape;12881;p41"/>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2" name="Google Shape;12882;p41"/>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3" name="Google Shape;12883;p41"/>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4" name="Google Shape;12884;p41"/>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5" name="Google Shape;12885;p41"/>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6" name="Google Shape;12886;p41"/>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7" name="Google Shape;12887;p41"/>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8" name="Google Shape;12888;p41"/>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89" name="Google Shape;12889;p41"/>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0" name="Google Shape;12890;p41"/>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1" name="Google Shape;12891;p41"/>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2" name="Google Shape;12892;p41"/>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3" name="Google Shape;12893;p41"/>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4" name="Google Shape;12894;p41"/>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5" name="Google Shape;12895;p41"/>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6" name="Google Shape;12896;p41"/>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7" name="Google Shape;12897;p41"/>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8" name="Google Shape;12898;p41"/>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899" name="Google Shape;12899;p41"/>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0" name="Google Shape;12900;p41"/>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1" name="Google Shape;12901;p41"/>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2" name="Google Shape;12902;p41"/>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3" name="Google Shape;12903;p41"/>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4" name="Google Shape;12904;p41"/>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5" name="Google Shape;12905;p41"/>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6" name="Google Shape;12906;p41"/>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7" name="Google Shape;12907;p41"/>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8" name="Google Shape;12908;p41"/>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09" name="Google Shape;12909;p41"/>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0" name="Google Shape;12910;p41"/>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1" name="Google Shape;12911;p41"/>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2" name="Google Shape;12912;p41"/>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3" name="Google Shape;12913;p41"/>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4" name="Google Shape;12914;p41"/>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5" name="Google Shape;12915;p41"/>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6" name="Google Shape;12916;p41"/>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7" name="Google Shape;12917;p41"/>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8" name="Google Shape;12918;p41"/>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19" name="Google Shape;12919;p41"/>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0" name="Google Shape;12920;p41"/>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1" name="Google Shape;12921;p41"/>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2" name="Google Shape;12922;p41"/>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3" name="Google Shape;12923;p41"/>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4" name="Google Shape;12924;p41"/>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5" name="Google Shape;12925;p41"/>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6" name="Google Shape;12926;p41"/>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7" name="Google Shape;12927;p41"/>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8" name="Google Shape;12928;p41"/>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29" name="Google Shape;12929;p41"/>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0" name="Google Shape;12930;p41"/>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1" name="Google Shape;12931;p41"/>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2" name="Google Shape;12932;p41"/>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3" name="Google Shape;12933;p41"/>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4" name="Google Shape;12934;p41"/>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5" name="Google Shape;12935;p41"/>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6" name="Google Shape;12936;p41"/>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7" name="Google Shape;12937;p41"/>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8" name="Google Shape;12938;p41"/>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39" name="Google Shape;12939;p41"/>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0" name="Google Shape;12940;p41"/>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1" name="Google Shape;12941;p41"/>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2" name="Google Shape;12942;p41"/>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3" name="Google Shape;12943;p41"/>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4" name="Google Shape;12944;p41"/>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5" name="Google Shape;12945;p41"/>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6" name="Google Shape;12946;p41"/>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7" name="Google Shape;12947;p41"/>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8" name="Google Shape;12948;p41"/>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49" name="Google Shape;12949;p41"/>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0" name="Google Shape;12950;p41"/>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1" name="Google Shape;12951;p41"/>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2" name="Google Shape;12952;p41"/>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3" name="Google Shape;12953;p41"/>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4" name="Google Shape;12954;p41"/>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5" name="Google Shape;12955;p41"/>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6" name="Google Shape;12956;p41"/>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7" name="Google Shape;12957;p41"/>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8" name="Google Shape;12958;p41"/>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59" name="Google Shape;12959;p41"/>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0" name="Google Shape;12960;p41"/>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1" name="Google Shape;12961;p41"/>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2" name="Google Shape;12962;p41"/>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3" name="Google Shape;12963;p41"/>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4" name="Google Shape;12964;p41"/>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5" name="Google Shape;12965;p41"/>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6" name="Google Shape;12966;p41"/>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7" name="Google Shape;12967;p41"/>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8" name="Google Shape;12968;p41"/>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69" name="Google Shape;12969;p41"/>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0" name="Google Shape;12970;p41"/>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1" name="Google Shape;12971;p41"/>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2" name="Google Shape;12972;p41"/>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3" name="Google Shape;12973;p41"/>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4" name="Google Shape;12974;p41"/>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5" name="Google Shape;12975;p41"/>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6" name="Google Shape;12976;p41"/>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7" name="Google Shape;12977;p41"/>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8" name="Google Shape;12978;p41"/>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79" name="Google Shape;12979;p41"/>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0" name="Google Shape;12980;p41"/>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1" name="Google Shape;12981;p41"/>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2" name="Google Shape;12982;p41"/>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3" name="Google Shape;12983;p41"/>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4" name="Google Shape;12984;p41"/>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5" name="Google Shape;12985;p41"/>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6" name="Google Shape;12986;p41"/>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7" name="Google Shape;12987;p41"/>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8" name="Google Shape;12988;p41"/>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89" name="Google Shape;12989;p41"/>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0" name="Google Shape;12990;p41"/>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1" name="Google Shape;12991;p41"/>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2" name="Google Shape;12992;p41"/>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3" name="Google Shape;12993;p41"/>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4" name="Google Shape;12994;p41"/>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5" name="Google Shape;12995;p41"/>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6" name="Google Shape;12996;p41"/>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7" name="Google Shape;12997;p41"/>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8" name="Google Shape;12998;p41"/>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2999" name="Google Shape;12999;p41"/>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0" name="Google Shape;13000;p41"/>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1" name="Google Shape;13001;p41"/>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2" name="Google Shape;13002;p41"/>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3" name="Google Shape;13003;p41"/>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4" name="Google Shape;13004;p41"/>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5" name="Google Shape;13005;p41"/>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6" name="Google Shape;13006;p41"/>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7" name="Google Shape;13007;p41"/>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8" name="Google Shape;13008;p41"/>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09" name="Google Shape;13009;p41"/>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0" name="Google Shape;13010;p41"/>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1" name="Google Shape;13011;p41"/>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2" name="Google Shape;13012;p41"/>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3" name="Google Shape;13013;p41"/>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4" name="Google Shape;13014;p41"/>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5" name="Google Shape;13015;p41"/>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6" name="Google Shape;13016;p41"/>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7" name="Google Shape;13017;p41"/>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8" name="Google Shape;13018;p41"/>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19" name="Google Shape;13019;p41"/>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0" name="Google Shape;13020;p41"/>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1" name="Google Shape;13021;p41"/>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2" name="Google Shape;13022;p41"/>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3" name="Google Shape;13023;p41"/>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4" name="Google Shape;13024;p41"/>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5" name="Google Shape;13025;p41"/>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6" name="Google Shape;13026;p41"/>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7" name="Google Shape;13027;p41"/>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8" name="Google Shape;13028;p41"/>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29" name="Google Shape;13029;p41"/>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0" name="Google Shape;13030;p41"/>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1" name="Google Shape;13031;p41"/>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2" name="Google Shape;13032;p41"/>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3" name="Google Shape;13033;p41"/>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4" name="Google Shape;13034;p41"/>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5" name="Google Shape;13035;p41"/>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6" name="Google Shape;13036;p41"/>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7" name="Google Shape;13037;p41"/>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8" name="Google Shape;13038;p41"/>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39" name="Google Shape;13039;p41"/>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0" name="Google Shape;13040;p41"/>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1" name="Google Shape;13041;p41"/>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2" name="Google Shape;13042;p41"/>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3" name="Google Shape;13043;p41"/>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4" name="Google Shape;13044;p41"/>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5" name="Google Shape;13045;p41"/>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6" name="Google Shape;13046;p41"/>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7" name="Google Shape;13047;p41"/>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8" name="Google Shape;13048;p41"/>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49" name="Google Shape;13049;p41"/>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0" name="Google Shape;13050;p41"/>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1" name="Google Shape;13051;p41"/>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2" name="Google Shape;13052;p41"/>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3" name="Google Shape;13053;p41"/>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4" name="Google Shape;13054;p41"/>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5" name="Google Shape;13055;p41"/>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6" name="Google Shape;13056;p41"/>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7" name="Google Shape;13057;p41"/>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8" name="Google Shape;13058;p41"/>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59" name="Google Shape;13059;p41"/>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0" name="Google Shape;13060;p41"/>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1" name="Google Shape;13061;p41"/>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2" name="Google Shape;13062;p41"/>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3" name="Google Shape;13063;p41"/>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4" name="Google Shape;13064;p41"/>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5" name="Google Shape;13065;p41"/>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6" name="Google Shape;13066;p41"/>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7" name="Google Shape;13067;p41"/>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8" name="Google Shape;13068;p41"/>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69" name="Google Shape;13069;p41"/>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0" name="Google Shape;13070;p41"/>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1" name="Google Shape;13071;p41"/>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2" name="Google Shape;13072;p41"/>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3" name="Google Shape;13073;p41"/>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4" name="Google Shape;13074;p41"/>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5" name="Google Shape;13075;p41"/>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6" name="Google Shape;13076;p41"/>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7" name="Google Shape;13077;p41"/>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8" name="Google Shape;13078;p41"/>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79" name="Google Shape;13079;p41"/>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0" name="Google Shape;13080;p41"/>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1" name="Google Shape;13081;p41"/>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2" name="Google Shape;13082;p41"/>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3" name="Google Shape;13083;p41"/>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4" name="Google Shape;13084;p41"/>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5" name="Google Shape;13085;p41"/>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6" name="Google Shape;13086;p41"/>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7" name="Google Shape;13087;p41"/>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8" name="Google Shape;13088;p41"/>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89" name="Google Shape;13089;p41"/>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0" name="Google Shape;13090;p41"/>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1" name="Google Shape;13091;p41"/>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2" name="Google Shape;13092;p41"/>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3" name="Google Shape;13093;p41"/>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4" name="Google Shape;13094;p41"/>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5" name="Google Shape;13095;p41"/>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6" name="Google Shape;13096;p41"/>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7" name="Google Shape;13097;p41"/>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8" name="Google Shape;13098;p41"/>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099" name="Google Shape;13099;p41"/>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0" name="Google Shape;13100;p41"/>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1" name="Google Shape;13101;p41"/>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2" name="Google Shape;13102;p41"/>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3" name="Google Shape;13103;p41"/>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4" name="Google Shape;13104;p41"/>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5" name="Google Shape;13105;p41"/>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6" name="Google Shape;13106;p41"/>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7" name="Google Shape;13107;p41"/>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8" name="Google Shape;13108;p41"/>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09" name="Google Shape;13109;p41"/>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0" name="Google Shape;13110;p41"/>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1" name="Google Shape;13111;p41"/>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2" name="Google Shape;13112;p41"/>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3" name="Google Shape;13113;p41"/>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4" name="Google Shape;13114;p41"/>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5" name="Google Shape;13115;p41"/>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6" name="Google Shape;13116;p41"/>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7" name="Google Shape;13117;p41"/>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8" name="Google Shape;13118;p41"/>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19" name="Google Shape;13119;p41"/>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0" name="Google Shape;13120;p41"/>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1" name="Google Shape;13121;p41"/>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2" name="Google Shape;13122;p41"/>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3" name="Google Shape;13123;p41"/>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4" name="Google Shape;13124;p41"/>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5" name="Google Shape;13125;p41"/>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6" name="Google Shape;13126;p41"/>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7" name="Google Shape;13127;p41"/>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8" name="Google Shape;13128;p41"/>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29" name="Google Shape;13129;p41"/>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0" name="Google Shape;13130;p41"/>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1" name="Google Shape;13131;p41"/>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2" name="Google Shape;13132;p41"/>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3" name="Google Shape;13133;p41"/>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4" name="Google Shape;13134;p41"/>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5" name="Google Shape;13135;p41"/>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6" name="Google Shape;13136;p41"/>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7" name="Google Shape;13137;p41"/>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8" name="Google Shape;13138;p41"/>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39" name="Google Shape;13139;p41"/>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0" name="Google Shape;13140;p41"/>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1" name="Google Shape;13141;p41"/>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2" name="Google Shape;13142;p41"/>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3" name="Google Shape;13143;p41"/>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4" name="Google Shape;13144;p41"/>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5" name="Google Shape;13145;p41"/>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6" name="Google Shape;13146;p41"/>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7" name="Google Shape;13147;p41"/>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8" name="Google Shape;13148;p41"/>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49" name="Google Shape;13149;p41"/>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0" name="Google Shape;13150;p41"/>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1" name="Google Shape;13151;p41"/>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2" name="Google Shape;13152;p41"/>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3" name="Google Shape;13153;p41"/>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4" name="Google Shape;13154;p41"/>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5" name="Google Shape;13155;p41"/>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6" name="Google Shape;13156;p41"/>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7" name="Google Shape;13157;p41"/>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8" name="Google Shape;13158;p41"/>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59" name="Google Shape;13159;p41"/>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0" name="Google Shape;13160;p41"/>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1" name="Google Shape;13161;p41"/>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2" name="Google Shape;13162;p41"/>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3" name="Google Shape;13163;p41"/>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4" name="Google Shape;13164;p41"/>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5" name="Google Shape;13165;p41"/>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6" name="Google Shape;13166;p41"/>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7" name="Google Shape;13167;p41"/>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8" name="Google Shape;13168;p41"/>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69" name="Google Shape;13169;p41"/>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0" name="Google Shape;13170;p41"/>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1" name="Google Shape;13171;p41"/>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2" name="Google Shape;13172;p41"/>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3" name="Google Shape;13173;p41"/>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4" name="Google Shape;13174;p41"/>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5" name="Google Shape;13175;p41"/>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6" name="Google Shape;13176;p41"/>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7" name="Google Shape;13177;p41"/>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8" name="Google Shape;13178;p41"/>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79" name="Google Shape;13179;p41"/>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0" name="Google Shape;13180;p41"/>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1" name="Google Shape;13181;p41"/>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2" name="Google Shape;13182;p41"/>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3" name="Google Shape;13183;p41"/>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4" name="Google Shape;13184;p41"/>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5" name="Google Shape;13185;p41"/>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6" name="Google Shape;13186;p41"/>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7" name="Google Shape;13187;p41"/>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8" name="Google Shape;13188;p41"/>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89" name="Google Shape;13189;p41"/>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0" name="Google Shape;13190;p41"/>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1" name="Google Shape;13191;p41"/>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2" name="Google Shape;13192;p41"/>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3" name="Google Shape;13193;p41"/>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4" name="Google Shape;13194;p41"/>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5" name="Google Shape;13195;p41"/>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6" name="Google Shape;13196;p41"/>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7" name="Google Shape;13197;p41"/>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8" name="Google Shape;13198;p41"/>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199" name="Google Shape;13199;p41"/>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0" name="Google Shape;13200;p41"/>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1" name="Google Shape;13201;p41"/>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2" name="Google Shape;13202;p41"/>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3" name="Google Shape;13203;p41"/>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4" name="Google Shape;13204;p41"/>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5" name="Google Shape;13205;p41"/>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6" name="Google Shape;13206;p41"/>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7" name="Google Shape;13207;p41"/>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8" name="Google Shape;13208;p41"/>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09" name="Google Shape;13209;p41"/>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0" name="Google Shape;13210;p41"/>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1" name="Google Shape;13211;p41"/>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2" name="Google Shape;13212;p41"/>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3" name="Google Shape;13213;p41"/>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4" name="Google Shape;13214;p41"/>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5" name="Google Shape;13215;p41"/>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6" name="Google Shape;13216;p41"/>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7" name="Google Shape;13217;p41"/>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8" name="Google Shape;13218;p41"/>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19" name="Google Shape;13219;p41"/>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0" name="Google Shape;13220;p41"/>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1" name="Google Shape;13221;p41"/>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2" name="Google Shape;13222;p41"/>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3" name="Google Shape;13223;p41"/>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4" name="Google Shape;13224;p41"/>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5" name="Google Shape;13225;p41"/>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6" name="Google Shape;13226;p41"/>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7" name="Google Shape;13227;p41"/>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8" name="Google Shape;13228;p41"/>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29" name="Google Shape;13229;p41"/>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0" name="Google Shape;13230;p41"/>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1" name="Google Shape;13231;p41"/>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2" name="Google Shape;13232;p41"/>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3" name="Google Shape;13233;p41"/>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4" name="Google Shape;13234;p41"/>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5" name="Google Shape;13235;p41"/>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6" name="Google Shape;13236;p41"/>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7" name="Google Shape;13237;p41"/>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8" name="Google Shape;13238;p41"/>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39" name="Google Shape;13239;p41"/>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BC86F7"/>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3240" name="Google Shape;13240;p41"/>
          <p:cNvSpPr/>
          <p:nvPr/>
        </p:nvSpPr>
        <p:spPr>
          <a:xfrm>
            <a:off x="8" y="-3"/>
            <a:ext cx="9144000" cy="5143500"/>
          </a:xfrm>
          <a:prstGeom prst="rect">
            <a:avLst/>
          </a:prstGeom>
          <a:gradFill>
            <a:gsLst>
              <a:gs pos="0">
                <a:srgbClr val="FFFFFF">
                  <a:alpha val="0"/>
                </a:srgbClr>
              </a:gs>
              <a:gs pos="100000">
                <a:schemeClr val="accent5"/>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41" name="Google Shape;13241;p41"/>
          <p:cNvSpPr/>
          <p:nvPr/>
        </p:nvSpPr>
        <p:spPr>
          <a:xfrm>
            <a:off x="8" y="-3"/>
            <a:ext cx="9144000" cy="5143500"/>
          </a:xfrm>
          <a:prstGeom prst="rect">
            <a:avLst/>
          </a:prstGeom>
          <a:gradFill>
            <a:gsLst>
              <a:gs pos="0">
                <a:srgbClr val="FFFFFF">
                  <a:alpha val="0"/>
                </a:srgbClr>
              </a:gs>
              <a:gs pos="100000">
                <a:schemeClr val="accent5"/>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ark pattern fade">
  <p:cSld name="CUSTOM_9">
    <p:bg>
      <p:bgPr>
        <a:solidFill>
          <a:schemeClr val="dk1"/>
        </a:solidFill>
      </p:bgPr>
    </p:bg>
    <p:spTree>
      <p:nvGrpSpPr>
        <p:cNvPr id="13242" name="Shape 13242"/>
        <p:cNvGrpSpPr/>
        <p:nvPr/>
      </p:nvGrpSpPr>
      <p:grpSpPr>
        <a:xfrm>
          <a:off x="0" y="0"/>
          <a:ext cx="0" cy="0"/>
          <a:chOff x="0" y="0"/>
          <a:chExt cx="0" cy="0"/>
        </a:xfrm>
      </p:grpSpPr>
      <p:grpSp>
        <p:nvGrpSpPr>
          <p:cNvPr id="13243" name="Google Shape;13243;p42"/>
          <p:cNvGrpSpPr/>
          <p:nvPr/>
        </p:nvGrpSpPr>
        <p:grpSpPr>
          <a:xfrm>
            <a:off x="13" y="43"/>
            <a:ext cx="9136470" cy="5143715"/>
            <a:chOff x="241225" y="850375"/>
            <a:chExt cx="7130625" cy="4014450"/>
          </a:xfrm>
        </p:grpSpPr>
        <p:sp>
          <p:nvSpPr>
            <p:cNvPr id="13244" name="Google Shape;13244;p42"/>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45" name="Google Shape;13245;p42"/>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46" name="Google Shape;13246;p42"/>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47" name="Google Shape;13247;p42"/>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48" name="Google Shape;13248;p42"/>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49" name="Google Shape;13249;p42"/>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0" name="Google Shape;13250;p42"/>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1" name="Google Shape;13251;p42"/>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2" name="Google Shape;13252;p42"/>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3" name="Google Shape;13253;p42"/>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4" name="Google Shape;13254;p42"/>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5" name="Google Shape;13255;p42"/>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6" name="Google Shape;13256;p42"/>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7" name="Google Shape;13257;p42"/>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8" name="Google Shape;13258;p42"/>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59" name="Google Shape;13259;p42"/>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0" name="Google Shape;13260;p42"/>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1" name="Google Shape;13261;p42"/>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2" name="Google Shape;13262;p42"/>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3" name="Google Shape;13263;p42"/>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4" name="Google Shape;13264;p42"/>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5" name="Google Shape;13265;p42"/>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6" name="Google Shape;13266;p42"/>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7" name="Google Shape;13267;p42"/>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8" name="Google Shape;13268;p42"/>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69" name="Google Shape;13269;p42"/>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0" name="Google Shape;13270;p42"/>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1" name="Google Shape;13271;p42"/>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2" name="Google Shape;13272;p42"/>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3" name="Google Shape;13273;p42"/>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4" name="Google Shape;13274;p42"/>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5" name="Google Shape;13275;p42"/>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6" name="Google Shape;13276;p42"/>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7" name="Google Shape;13277;p42"/>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8" name="Google Shape;13278;p42"/>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79" name="Google Shape;13279;p42"/>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0" name="Google Shape;13280;p42"/>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1" name="Google Shape;13281;p42"/>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2" name="Google Shape;13282;p42"/>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3" name="Google Shape;13283;p42"/>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4" name="Google Shape;13284;p42"/>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5" name="Google Shape;13285;p42"/>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6" name="Google Shape;13286;p42"/>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7" name="Google Shape;13287;p42"/>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8" name="Google Shape;13288;p42"/>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89" name="Google Shape;13289;p42"/>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0" name="Google Shape;13290;p42"/>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1" name="Google Shape;13291;p42"/>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2" name="Google Shape;13292;p42"/>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3" name="Google Shape;13293;p42"/>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4" name="Google Shape;13294;p42"/>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5" name="Google Shape;13295;p42"/>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6" name="Google Shape;13296;p42"/>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7" name="Google Shape;13297;p42"/>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8" name="Google Shape;13298;p42"/>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299" name="Google Shape;13299;p42"/>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0" name="Google Shape;13300;p42"/>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1" name="Google Shape;13301;p42"/>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2" name="Google Shape;13302;p42"/>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3" name="Google Shape;13303;p42"/>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4" name="Google Shape;13304;p42"/>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5" name="Google Shape;13305;p42"/>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6" name="Google Shape;13306;p42"/>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7" name="Google Shape;13307;p42"/>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8" name="Google Shape;13308;p42"/>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09" name="Google Shape;13309;p42"/>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0" name="Google Shape;13310;p42"/>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1" name="Google Shape;13311;p42"/>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2" name="Google Shape;13312;p42"/>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3" name="Google Shape;13313;p42"/>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4" name="Google Shape;13314;p42"/>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5" name="Google Shape;13315;p42"/>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6" name="Google Shape;13316;p42"/>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7" name="Google Shape;13317;p42"/>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8" name="Google Shape;13318;p42"/>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19" name="Google Shape;13319;p42"/>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0" name="Google Shape;13320;p42"/>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1" name="Google Shape;13321;p42"/>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2" name="Google Shape;13322;p42"/>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3" name="Google Shape;13323;p42"/>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4" name="Google Shape;13324;p42"/>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5" name="Google Shape;13325;p42"/>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6" name="Google Shape;13326;p42"/>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7" name="Google Shape;13327;p42"/>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8" name="Google Shape;13328;p42"/>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29" name="Google Shape;13329;p42"/>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0" name="Google Shape;13330;p42"/>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1" name="Google Shape;13331;p42"/>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2" name="Google Shape;13332;p42"/>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3" name="Google Shape;13333;p42"/>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4" name="Google Shape;13334;p42"/>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5" name="Google Shape;13335;p42"/>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6" name="Google Shape;13336;p42"/>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7" name="Google Shape;13337;p42"/>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8" name="Google Shape;13338;p42"/>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39" name="Google Shape;13339;p42"/>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0" name="Google Shape;13340;p42"/>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1" name="Google Shape;13341;p42"/>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2" name="Google Shape;13342;p42"/>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3" name="Google Shape;13343;p42"/>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4" name="Google Shape;13344;p42"/>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5" name="Google Shape;13345;p42"/>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6" name="Google Shape;13346;p42"/>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7" name="Google Shape;13347;p42"/>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8" name="Google Shape;13348;p42"/>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49" name="Google Shape;13349;p42"/>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0" name="Google Shape;13350;p42"/>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1" name="Google Shape;13351;p42"/>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2" name="Google Shape;13352;p42"/>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3" name="Google Shape;13353;p42"/>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4" name="Google Shape;13354;p42"/>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5" name="Google Shape;13355;p42"/>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6" name="Google Shape;13356;p42"/>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7" name="Google Shape;13357;p42"/>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8" name="Google Shape;13358;p42"/>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59" name="Google Shape;13359;p42"/>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0" name="Google Shape;13360;p42"/>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1" name="Google Shape;13361;p42"/>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2" name="Google Shape;13362;p42"/>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3" name="Google Shape;13363;p42"/>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4" name="Google Shape;13364;p42"/>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5" name="Google Shape;13365;p42"/>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6" name="Google Shape;13366;p42"/>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7" name="Google Shape;13367;p42"/>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8" name="Google Shape;13368;p42"/>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69" name="Google Shape;13369;p42"/>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0" name="Google Shape;13370;p42"/>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1" name="Google Shape;13371;p42"/>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2" name="Google Shape;13372;p42"/>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3" name="Google Shape;13373;p42"/>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4" name="Google Shape;13374;p42"/>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5" name="Google Shape;13375;p42"/>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6" name="Google Shape;13376;p42"/>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7" name="Google Shape;13377;p42"/>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8" name="Google Shape;13378;p42"/>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79" name="Google Shape;13379;p42"/>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0" name="Google Shape;13380;p42"/>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1" name="Google Shape;13381;p42"/>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2" name="Google Shape;13382;p42"/>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3" name="Google Shape;13383;p42"/>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4" name="Google Shape;13384;p42"/>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5" name="Google Shape;13385;p42"/>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6" name="Google Shape;13386;p42"/>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7" name="Google Shape;13387;p42"/>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8" name="Google Shape;13388;p42"/>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89" name="Google Shape;13389;p42"/>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0" name="Google Shape;13390;p42"/>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1" name="Google Shape;13391;p42"/>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2" name="Google Shape;13392;p42"/>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3" name="Google Shape;13393;p42"/>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4" name="Google Shape;13394;p42"/>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5" name="Google Shape;13395;p42"/>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6" name="Google Shape;13396;p42"/>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7" name="Google Shape;13397;p42"/>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8" name="Google Shape;13398;p42"/>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399" name="Google Shape;13399;p42"/>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0" name="Google Shape;13400;p42"/>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1" name="Google Shape;13401;p42"/>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2" name="Google Shape;13402;p42"/>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3" name="Google Shape;13403;p42"/>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4" name="Google Shape;13404;p42"/>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5" name="Google Shape;13405;p42"/>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6" name="Google Shape;13406;p42"/>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7" name="Google Shape;13407;p42"/>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8" name="Google Shape;13408;p42"/>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09" name="Google Shape;13409;p42"/>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0" name="Google Shape;13410;p42"/>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1" name="Google Shape;13411;p42"/>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2" name="Google Shape;13412;p42"/>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3" name="Google Shape;13413;p42"/>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4" name="Google Shape;13414;p42"/>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5" name="Google Shape;13415;p42"/>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6" name="Google Shape;13416;p42"/>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7" name="Google Shape;13417;p42"/>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8" name="Google Shape;13418;p42"/>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19" name="Google Shape;13419;p42"/>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0" name="Google Shape;13420;p42"/>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1" name="Google Shape;13421;p42"/>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2" name="Google Shape;13422;p42"/>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3" name="Google Shape;13423;p42"/>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4" name="Google Shape;13424;p42"/>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5" name="Google Shape;13425;p42"/>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6" name="Google Shape;13426;p42"/>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7" name="Google Shape;13427;p42"/>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8" name="Google Shape;13428;p42"/>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29" name="Google Shape;13429;p42"/>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0" name="Google Shape;13430;p42"/>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1" name="Google Shape;13431;p42"/>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2" name="Google Shape;13432;p42"/>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3" name="Google Shape;13433;p42"/>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4" name="Google Shape;13434;p42"/>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5" name="Google Shape;13435;p42"/>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6" name="Google Shape;13436;p42"/>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7" name="Google Shape;13437;p42"/>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8" name="Google Shape;13438;p42"/>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39" name="Google Shape;13439;p42"/>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0" name="Google Shape;13440;p42"/>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1" name="Google Shape;13441;p42"/>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2" name="Google Shape;13442;p42"/>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3" name="Google Shape;13443;p42"/>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4" name="Google Shape;13444;p42"/>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5" name="Google Shape;13445;p42"/>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6" name="Google Shape;13446;p42"/>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7" name="Google Shape;13447;p42"/>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8" name="Google Shape;13448;p42"/>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49" name="Google Shape;13449;p42"/>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0" name="Google Shape;13450;p42"/>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1" name="Google Shape;13451;p42"/>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2" name="Google Shape;13452;p42"/>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3" name="Google Shape;13453;p42"/>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4" name="Google Shape;13454;p42"/>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5" name="Google Shape;13455;p42"/>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6" name="Google Shape;13456;p42"/>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7" name="Google Shape;13457;p42"/>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8" name="Google Shape;13458;p42"/>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59" name="Google Shape;13459;p42"/>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0" name="Google Shape;13460;p42"/>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1" name="Google Shape;13461;p42"/>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2" name="Google Shape;13462;p42"/>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3" name="Google Shape;13463;p42"/>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4" name="Google Shape;13464;p42"/>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5" name="Google Shape;13465;p42"/>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6" name="Google Shape;13466;p42"/>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7" name="Google Shape;13467;p42"/>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8" name="Google Shape;13468;p42"/>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69" name="Google Shape;13469;p42"/>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0" name="Google Shape;13470;p42"/>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1" name="Google Shape;13471;p42"/>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2" name="Google Shape;13472;p42"/>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3" name="Google Shape;13473;p42"/>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4" name="Google Shape;13474;p42"/>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5" name="Google Shape;13475;p42"/>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6" name="Google Shape;13476;p42"/>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7" name="Google Shape;13477;p42"/>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8" name="Google Shape;13478;p42"/>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79" name="Google Shape;13479;p42"/>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0" name="Google Shape;13480;p42"/>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1" name="Google Shape;13481;p42"/>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2" name="Google Shape;13482;p42"/>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3" name="Google Shape;13483;p42"/>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4" name="Google Shape;13484;p42"/>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5" name="Google Shape;13485;p42"/>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6" name="Google Shape;13486;p42"/>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7" name="Google Shape;13487;p42"/>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8" name="Google Shape;13488;p42"/>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89" name="Google Shape;13489;p42"/>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0" name="Google Shape;13490;p42"/>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1" name="Google Shape;13491;p42"/>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2" name="Google Shape;13492;p42"/>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3" name="Google Shape;13493;p42"/>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4" name="Google Shape;13494;p42"/>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5" name="Google Shape;13495;p42"/>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6" name="Google Shape;13496;p42"/>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7" name="Google Shape;13497;p42"/>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8" name="Google Shape;13498;p42"/>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499" name="Google Shape;13499;p42"/>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0" name="Google Shape;13500;p42"/>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1" name="Google Shape;13501;p42"/>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2" name="Google Shape;13502;p42"/>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3" name="Google Shape;13503;p42"/>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4" name="Google Shape;13504;p42"/>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5" name="Google Shape;13505;p42"/>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6" name="Google Shape;13506;p42"/>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7" name="Google Shape;13507;p42"/>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8" name="Google Shape;13508;p42"/>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09" name="Google Shape;13509;p42"/>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0" name="Google Shape;13510;p42"/>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1" name="Google Shape;13511;p42"/>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2" name="Google Shape;13512;p42"/>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3" name="Google Shape;13513;p42"/>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4" name="Google Shape;13514;p42"/>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5" name="Google Shape;13515;p42"/>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6" name="Google Shape;13516;p42"/>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7" name="Google Shape;13517;p42"/>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8" name="Google Shape;13518;p42"/>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19" name="Google Shape;13519;p42"/>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0" name="Google Shape;13520;p42"/>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1" name="Google Shape;13521;p42"/>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2" name="Google Shape;13522;p42"/>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3" name="Google Shape;13523;p42"/>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4" name="Google Shape;13524;p42"/>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5" name="Google Shape;13525;p42"/>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6" name="Google Shape;13526;p42"/>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7" name="Google Shape;13527;p42"/>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8" name="Google Shape;13528;p42"/>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29" name="Google Shape;13529;p42"/>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0" name="Google Shape;13530;p42"/>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1" name="Google Shape;13531;p42"/>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2" name="Google Shape;13532;p42"/>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3" name="Google Shape;13533;p42"/>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4" name="Google Shape;13534;p42"/>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5" name="Google Shape;13535;p42"/>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6" name="Google Shape;13536;p42"/>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7" name="Google Shape;13537;p42"/>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8" name="Google Shape;13538;p42"/>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39" name="Google Shape;13539;p42"/>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0" name="Google Shape;13540;p42"/>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1" name="Google Shape;13541;p42"/>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2" name="Google Shape;13542;p42"/>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3" name="Google Shape;13543;p42"/>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4" name="Google Shape;13544;p42"/>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5" name="Google Shape;13545;p42"/>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6" name="Google Shape;13546;p42"/>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7" name="Google Shape;13547;p42"/>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8" name="Google Shape;13548;p42"/>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49" name="Google Shape;13549;p42"/>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0" name="Google Shape;13550;p42"/>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1" name="Google Shape;13551;p42"/>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2" name="Google Shape;13552;p42"/>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3" name="Google Shape;13553;p42"/>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4" name="Google Shape;13554;p42"/>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5" name="Google Shape;13555;p42"/>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6" name="Google Shape;13556;p42"/>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7" name="Google Shape;13557;p42"/>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8" name="Google Shape;13558;p42"/>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59" name="Google Shape;13559;p42"/>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0" name="Google Shape;13560;p42"/>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1" name="Google Shape;13561;p42"/>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2" name="Google Shape;13562;p42"/>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3" name="Google Shape;13563;p42"/>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4" name="Google Shape;13564;p42"/>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5" name="Google Shape;13565;p42"/>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6" name="Google Shape;13566;p42"/>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7" name="Google Shape;13567;p42"/>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8" name="Google Shape;13568;p42"/>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69" name="Google Shape;13569;p42"/>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0" name="Google Shape;13570;p42"/>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1" name="Google Shape;13571;p42"/>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2" name="Google Shape;13572;p42"/>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3" name="Google Shape;13573;p42"/>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4" name="Google Shape;13574;p42"/>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5" name="Google Shape;13575;p42"/>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6" name="Google Shape;13576;p42"/>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7" name="Google Shape;13577;p42"/>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8" name="Google Shape;13578;p42"/>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79" name="Google Shape;13579;p42"/>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0" name="Google Shape;13580;p42"/>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1" name="Google Shape;13581;p42"/>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2" name="Google Shape;13582;p42"/>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3" name="Google Shape;13583;p42"/>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4" name="Google Shape;13584;p42"/>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5" name="Google Shape;13585;p42"/>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6" name="Google Shape;13586;p42"/>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7" name="Google Shape;13587;p42"/>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8" name="Google Shape;13588;p42"/>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89" name="Google Shape;13589;p42"/>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0" name="Google Shape;13590;p42"/>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1" name="Google Shape;13591;p42"/>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2" name="Google Shape;13592;p42"/>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3" name="Google Shape;13593;p42"/>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4" name="Google Shape;13594;p42"/>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5" name="Google Shape;13595;p42"/>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6" name="Google Shape;13596;p42"/>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7" name="Google Shape;13597;p42"/>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8" name="Google Shape;13598;p42"/>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599" name="Google Shape;13599;p42"/>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0" name="Google Shape;13600;p42"/>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1" name="Google Shape;13601;p42"/>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2" name="Google Shape;13602;p42"/>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3" name="Google Shape;13603;p42"/>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4" name="Google Shape;13604;p42"/>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5" name="Google Shape;13605;p42"/>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6" name="Google Shape;13606;p42"/>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7" name="Google Shape;13607;p42"/>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8" name="Google Shape;13608;p42"/>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09" name="Google Shape;13609;p42"/>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0" name="Google Shape;13610;p42"/>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1" name="Google Shape;13611;p42"/>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2" name="Google Shape;13612;p42"/>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3" name="Google Shape;13613;p42"/>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4" name="Google Shape;13614;p42"/>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5" name="Google Shape;13615;p42"/>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6" name="Google Shape;13616;p42"/>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7" name="Google Shape;13617;p42"/>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8" name="Google Shape;13618;p42"/>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19" name="Google Shape;13619;p42"/>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0" name="Google Shape;13620;p42"/>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1" name="Google Shape;13621;p42"/>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2" name="Google Shape;13622;p42"/>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3" name="Google Shape;13623;p42"/>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4" name="Google Shape;13624;p42"/>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5" name="Google Shape;13625;p42"/>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6" name="Google Shape;13626;p42"/>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7" name="Google Shape;13627;p42"/>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8" name="Google Shape;13628;p42"/>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29" name="Google Shape;13629;p42"/>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0" name="Google Shape;13630;p42"/>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1" name="Google Shape;13631;p42"/>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2" name="Google Shape;13632;p42"/>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3" name="Google Shape;13633;p42"/>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4" name="Google Shape;13634;p42"/>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5" name="Google Shape;13635;p42"/>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6" name="Google Shape;13636;p42"/>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7" name="Google Shape;13637;p42"/>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8" name="Google Shape;13638;p42"/>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39" name="Google Shape;13639;p42"/>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0" name="Google Shape;13640;p42"/>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1" name="Google Shape;13641;p42"/>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2" name="Google Shape;13642;p42"/>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3" name="Google Shape;13643;p42"/>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4" name="Google Shape;13644;p42"/>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5" name="Google Shape;13645;p42"/>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6" name="Google Shape;13646;p42"/>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7" name="Google Shape;13647;p42"/>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8" name="Google Shape;13648;p42"/>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49" name="Google Shape;13649;p42"/>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0" name="Google Shape;13650;p42"/>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1" name="Google Shape;13651;p42"/>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2" name="Google Shape;13652;p42"/>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3" name="Google Shape;13653;p42"/>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4" name="Google Shape;13654;p42"/>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5" name="Google Shape;13655;p42"/>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6" name="Google Shape;13656;p42"/>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7" name="Google Shape;13657;p42"/>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8" name="Google Shape;13658;p42"/>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59" name="Google Shape;13659;p42"/>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0" name="Google Shape;13660;p42"/>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1" name="Google Shape;13661;p42"/>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2" name="Google Shape;13662;p42"/>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3" name="Google Shape;13663;p42"/>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4" name="Google Shape;13664;p42"/>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5" name="Google Shape;13665;p42"/>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6" name="Google Shape;13666;p42"/>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7" name="Google Shape;13667;p42"/>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8" name="Google Shape;13668;p42"/>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69" name="Google Shape;13669;p42"/>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0" name="Google Shape;13670;p42"/>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1" name="Google Shape;13671;p42"/>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2" name="Google Shape;13672;p42"/>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3" name="Google Shape;13673;p42"/>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4" name="Google Shape;13674;p42"/>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5" name="Google Shape;13675;p42"/>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6" name="Google Shape;13676;p42"/>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7" name="Google Shape;13677;p42"/>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8" name="Google Shape;13678;p42"/>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79" name="Google Shape;13679;p42"/>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0" name="Google Shape;13680;p42"/>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1" name="Google Shape;13681;p42"/>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2" name="Google Shape;13682;p42"/>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3" name="Google Shape;13683;p42"/>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4" name="Google Shape;13684;p42"/>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5" name="Google Shape;13685;p42"/>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6" name="Google Shape;13686;p42"/>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7" name="Google Shape;13687;p42"/>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8" name="Google Shape;13688;p42"/>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89" name="Google Shape;13689;p42"/>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0" name="Google Shape;13690;p42"/>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1" name="Google Shape;13691;p42"/>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2" name="Google Shape;13692;p42"/>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3" name="Google Shape;13693;p42"/>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4" name="Google Shape;13694;p42"/>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5" name="Google Shape;13695;p42"/>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6" name="Google Shape;13696;p42"/>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7" name="Google Shape;13697;p42"/>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8" name="Google Shape;13698;p42"/>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699" name="Google Shape;13699;p42"/>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0" name="Google Shape;13700;p42"/>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1" name="Google Shape;13701;p42"/>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2" name="Google Shape;13702;p42"/>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3" name="Google Shape;13703;p42"/>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4" name="Google Shape;13704;p42"/>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5" name="Google Shape;13705;p42"/>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6" name="Google Shape;13706;p42"/>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7" name="Google Shape;13707;p42"/>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8" name="Google Shape;13708;p42"/>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09" name="Google Shape;13709;p42"/>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0" name="Google Shape;13710;p42"/>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1" name="Google Shape;13711;p42"/>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2" name="Google Shape;13712;p42"/>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3" name="Google Shape;13713;p42"/>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4" name="Google Shape;13714;p42"/>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5" name="Google Shape;13715;p42"/>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6" name="Google Shape;13716;p42"/>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7" name="Google Shape;13717;p42"/>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8" name="Google Shape;13718;p42"/>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19" name="Google Shape;13719;p42"/>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0" name="Google Shape;13720;p42"/>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1" name="Google Shape;13721;p42"/>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2" name="Google Shape;13722;p42"/>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3" name="Google Shape;13723;p42"/>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4" name="Google Shape;13724;p42"/>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5" name="Google Shape;13725;p42"/>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6" name="Google Shape;13726;p42"/>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7" name="Google Shape;13727;p42"/>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8" name="Google Shape;13728;p42"/>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29" name="Google Shape;13729;p42"/>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0" name="Google Shape;13730;p42"/>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1" name="Google Shape;13731;p42"/>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2" name="Google Shape;13732;p42"/>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3" name="Google Shape;13733;p42"/>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4" name="Google Shape;13734;p42"/>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5" name="Google Shape;13735;p42"/>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6" name="Google Shape;13736;p42"/>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7" name="Google Shape;13737;p42"/>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8" name="Google Shape;13738;p42"/>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39" name="Google Shape;13739;p42"/>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0" name="Google Shape;13740;p42"/>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1" name="Google Shape;13741;p42"/>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2" name="Google Shape;13742;p42"/>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3" name="Google Shape;13743;p42"/>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4" name="Google Shape;13744;p42"/>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5" name="Google Shape;13745;p42"/>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6" name="Google Shape;13746;p42"/>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7" name="Google Shape;13747;p42"/>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8" name="Google Shape;13748;p42"/>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49" name="Google Shape;13749;p42"/>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0" name="Google Shape;13750;p42"/>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1" name="Google Shape;13751;p42"/>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2" name="Google Shape;13752;p42"/>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3" name="Google Shape;13753;p42"/>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4" name="Google Shape;13754;p42"/>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5" name="Google Shape;13755;p42"/>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6" name="Google Shape;13756;p42"/>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7" name="Google Shape;13757;p42"/>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8" name="Google Shape;13758;p42"/>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59" name="Google Shape;13759;p42"/>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0" name="Google Shape;13760;p42"/>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1" name="Google Shape;13761;p42"/>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2" name="Google Shape;13762;p42"/>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3" name="Google Shape;13763;p42"/>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4" name="Google Shape;13764;p42"/>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5" name="Google Shape;13765;p42"/>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6" name="Google Shape;13766;p42"/>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7" name="Google Shape;13767;p42"/>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8" name="Google Shape;13768;p42"/>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69" name="Google Shape;13769;p42"/>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0" name="Google Shape;13770;p42"/>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1" name="Google Shape;13771;p42"/>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2" name="Google Shape;13772;p42"/>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3" name="Google Shape;13773;p42"/>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4" name="Google Shape;13774;p42"/>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5" name="Google Shape;13775;p42"/>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6" name="Google Shape;13776;p42"/>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7" name="Google Shape;13777;p42"/>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8" name="Google Shape;13778;p42"/>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79" name="Google Shape;13779;p42"/>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0" name="Google Shape;13780;p42"/>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1" name="Google Shape;13781;p42"/>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2" name="Google Shape;13782;p42"/>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3" name="Google Shape;13783;p42"/>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4" name="Google Shape;13784;p42"/>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5" name="Google Shape;13785;p42"/>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6" name="Google Shape;13786;p42"/>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7" name="Google Shape;13787;p42"/>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8" name="Google Shape;13788;p42"/>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89" name="Google Shape;13789;p42"/>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0" name="Google Shape;13790;p42"/>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1" name="Google Shape;13791;p42"/>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2" name="Google Shape;13792;p42"/>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3" name="Google Shape;13793;p42"/>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4" name="Google Shape;13794;p42"/>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5" name="Google Shape;13795;p42"/>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6" name="Google Shape;13796;p42"/>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7" name="Google Shape;13797;p42"/>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8" name="Google Shape;13798;p42"/>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799" name="Google Shape;13799;p42"/>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0" name="Google Shape;13800;p42"/>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1" name="Google Shape;13801;p42"/>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2" name="Google Shape;13802;p42"/>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3" name="Google Shape;13803;p42"/>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4" name="Google Shape;13804;p42"/>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5" name="Google Shape;13805;p42"/>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6" name="Google Shape;13806;p42"/>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7" name="Google Shape;13807;p42"/>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8" name="Google Shape;13808;p42"/>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09" name="Google Shape;13809;p42"/>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0" name="Google Shape;13810;p42"/>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1" name="Google Shape;13811;p42"/>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2" name="Google Shape;13812;p42"/>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3" name="Google Shape;13813;p42"/>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4" name="Google Shape;13814;p42"/>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5" name="Google Shape;13815;p42"/>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6" name="Google Shape;13816;p42"/>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7" name="Google Shape;13817;p42"/>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8" name="Google Shape;13818;p42"/>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19" name="Google Shape;13819;p42"/>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0" name="Google Shape;13820;p42"/>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1" name="Google Shape;13821;p42"/>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2" name="Google Shape;13822;p42"/>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3" name="Google Shape;13823;p42"/>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4" name="Google Shape;13824;p42"/>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5" name="Google Shape;13825;p42"/>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6" name="Google Shape;13826;p42"/>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7" name="Google Shape;13827;p42"/>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8" name="Google Shape;13828;p42"/>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29" name="Google Shape;13829;p42"/>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0" name="Google Shape;13830;p42"/>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1" name="Google Shape;13831;p42"/>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2" name="Google Shape;13832;p42"/>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3" name="Google Shape;13833;p42"/>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4" name="Google Shape;13834;p42"/>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5" name="Google Shape;13835;p42"/>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6" name="Google Shape;13836;p42"/>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7" name="Google Shape;13837;p42"/>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8" name="Google Shape;13838;p42"/>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39" name="Google Shape;13839;p42"/>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0" name="Google Shape;13840;p42"/>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1" name="Google Shape;13841;p42"/>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2" name="Google Shape;13842;p42"/>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3" name="Google Shape;13843;p42"/>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4" name="Google Shape;13844;p42"/>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5" name="Google Shape;13845;p42"/>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6" name="Google Shape;13846;p42"/>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7" name="Google Shape;13847;p42"/>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8" name="Google Shape;13848;p42"/>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49" name="Google Shape;13849;p42"/>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0" name="Google Shape;13850;p42"/>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1" name="Google Shape;13851;p42"/>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2" name="Google Shape;13852;p42"/>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3" name="Google Shape;13853;p42"/>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4" name="Google Shape;13854;p42"/>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5" name="Google Shape;13855;p42"/>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6" name="Google Shape;13856;p42"/>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7" name="Google Shape;13857;p42"/>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8" name="Google Shape;13858;p42"/>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59" name="Google Shape;13859;p42"/>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0" name="Google Shape;13860;p42"/>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1" name="Google Shape;13861;p42"/>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2" name="Google Shape;13862;p42"/>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3" name="Google Shape;13863;p42"/>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4" name="Google Shape;13864;p42"/>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5" name="Google Shape;13865;p42"/>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6" name="Google Shape;13866;p42"/>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7" name="Google Shape;13867;p42"/>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8" name="Google Shape;13868;p42"/>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69" name="Google Shape;13869;p42"/>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0" name="Google Shape;13870;p42"/>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1" name="Google Shape;13871;p42"/>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2" name="Google Shape;13872;p42"/>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3" name="Google Shape;13873;p42"/>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4" name="Google Shape;13874;p42"/>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5" name="Google Shape;13875;p42"/>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6" name="Google Shape;13876;p42"/>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7" name="Google Shape;13877;p42"/>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8" name="Google Shape;13878;p42"/>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79" name="Google Shape;13879;p42"/>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0" name="Google Shape;13880;p42"/>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1" name="Google Shape;13881;p42"/>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2" name="Google Shape;13882;p42"/>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3" name="Google Shape;13883;p42"/>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4" name="Google Shape;13884;p42"/>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5" name="Google Shape;13885;p42"/>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6" name="Google Shape;13886;p42"/>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7" name="Google Shape;13887;p42"/>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8" name="Google Shape;13888;p42"/>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89" name="Google Shape;13889;p42"/>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0" name="Google Shape;13890;p42"/>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1" name="Google Shape;13891;p42"/>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2" name="Google Shape;13892;p42"/>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3" name="Google Shape;13893;p42"/>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4" name="Google Shape;13894;p42"/>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5" name="Google Shape;13895;p42"/>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6" name="Google Shape;13896;p42"/>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7" name="Google Shape;13897;p42"/>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8" name="Google Shape;13898;p42"/>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899" name="Google Shape;13899;p42"/>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0" name="Google Shape;13900;p42"/>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1" name="Google Shape;13901;p42"/>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2" name="Google Shape;13902;p42"/>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3" name="Google Shape;13903;p42"/>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4" name="Google Shape;13904;p42"/>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5" name="Google Shape;13905;p42"/>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6" name="Google Shape;13906;p42"/>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7" name="Google Shape;13907;p42"/>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8" name="Google Shape;13908;p42"/>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09" name="Google Shape;13909;p42"/>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0" name="Google Shape;13910;p42"/>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1" name="Google Shape;13911;p42"/>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2" name="Google Shape;13912;p42"/>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3" name="Google Shape;13913;p42"/>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4" name="Google Shape;13914;p42"/>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5" name="Google Shape;13915;p42"/>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6" name="Google Shape;13916;p42"/>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7" name="Google Shape;13917;p42"/>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8" name="Google Shape;13918;p42"/>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19" name="Google Shape;13919;p42"/>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0" name="Google Shape;13920;p42"/>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1" name="Google Shape;13921;p42"/>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2" name="Google Shape;13922;p42"/>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3" name="Google Shape;13923;p42"/>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4" name="Google Shape;13924;p42"/>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5" name="Google Shape;13925;p42"/>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6" name="Google Shape;13926;p42"/>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7" name="Google Shape;13927;p42"/>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8" name="Google Shape;13928;p42"/>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29" name="Google Shape;13929;p42"/>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0" name="Google Shape;13930;p42"/>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1" name="Google Shape;13931;p42"/>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2" name="Google Shape;13932;p42"/>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3" name="Google Shape;13933;p42"/>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4" name="Google Shape;13934;p42"/>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5" name="Google Shape;13935;p42"/>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6" name="Google Shape;13936;p42"/>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7" name="Google Shape;13937;p42"/>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8" name="Google Shape;13938;p42"/>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39" name="Google Shape;13939;p42"/>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0" name="Google Shape;13940;p42"/>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1" name="Google Shape;13941;p42"/>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2" name="Google Shape;13942;p42"/>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3" name="Google Shape;13943;p42"/>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4" name="Google Shape;13944;p42"/>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5" name="Google Shape;13945;p42"/>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6" name="Google Shape;13946;p42"/>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7" name="Google Shape;13947;p42"/>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8" name="Google Shape;13948;p42"/>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49" name="Google Shape;13949;p42"/>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0" name="Google Shape;13950;p42"/>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1" name="Google Shape;13951;p42"/>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2" name="Google Shape;13952;p42"/>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3" name="Google Shape;13953;p42"/>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4" name="Google Shape;13954;p42"/>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5" name="Google Shape;13955;p42"/>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6" name="Google Shape;13956;p42"/>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7" name="Google Shape;13957;p42"/>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8" name="Google Shape;13958;p42"/>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59" name="Google Shape;13959;p42"/>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0" name="Google Shape;13960;p42"/>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1" name="Google Shape;13961;p42"/>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2" name="Google Shape;13962;p42"/>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3" name="Google Shape;13963;p42"/>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4" name="Google Shape;13964;p42"/>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5" name="Google Shape;13965;p42"/>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6" name="Google Shape;13966;p42"/>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7" name="Google Shape;13967;p42"/>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8" name="Google Shape;13968;p42"/>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69" name="Google Shape;13969;p42"/>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0" name="Google Shape;13970;p42"/>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1" name="Google Shape;13971;p42"/>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2" name="Google Shape;13972;p42"/>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3" name="Google Shape;13973;p42"/>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4" name="Google Shape;13974;p42"/>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5" name="Google Shape;13975;p42"/>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6" name="Google Shape;13976;p42"/>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7" name="Google Shape;13977;p42"/>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8" name="Google Shape;13978;p42"/>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79" name="Google Shape;13979;p42"/>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0" name="Google Shape;13980;p42"/>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1" name="Google Shape;13981;p42"/>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2" name="Google Shape;13982;p42"/>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3" name="Google Shape;13983;p42"/>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4" name="Google Shape;13984;p42"/>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5" name="Google Shape;13985;p42"/>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6" name="Google Shape;13986;p42"/>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7" name="Google Shape;13987;p42"/>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8" name="Google Shape;13988;p42"/>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89" name="Google Shape;13989;p42"/>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0" name="Google Shape;13990;p42"/>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1" name="Google Shape;13991;p42"/>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2" name="Google Shape;13992;p42"/>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3" name="Google Shape;13993;p42"/>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4" name="Google Shape;13994;p42"/>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5" name="Google Shape;13995;p42"/>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6" name="Google Shape;13996;p42"/>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7" name="Google Shape;13997;p42"/>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8" name="Google Shape;13998;p42"/>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3999" name="Google Shape;13999;p42"/>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0" name="Google Shape;14000;p42"/>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1" name="Google Shape;14001;p42"/>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2" name="Google Shape;14002;p42"/>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3" name="Google Shape;14003;p42"/>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4" name="Google Shape;14004;p42"/>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5" name="Google Shape;14005;p42"/>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6" name="Google Shape;14006;p42"/>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7" name="Google Shape;14007;p42"/>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8" name="Google Shape;14008;p42"/>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09" name="Google Shape;14009;p42"/>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0" name="Google Shape;14010;p42"/>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1" name="Google Shape;14011;p42"/>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2" name="Google Shape;14012;p42"/>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3" name="Google Shape;14013;p42"/>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4" name="Google Shape;14014;p42"/>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5" name="Google Shape;14015;p42"/>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6" name="Google Shape;14016;p42"/>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7" name="Google Shape;14017;p42"/>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8" name="Google Shape;14018;p42"/>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19" name="Google Shape;14019;p42"/>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0" name="Google Shape;14020;p42"/>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1" name="Google Shape;14021;p42"/>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2" name="Google Shape;14022;p42"/>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3" name="Google Shape;14023;p42"/>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4" name="Google Shape;14024;p42"/>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5" name="Google Shape;14025;p42"/>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6" name="Google Shape;14026;p42"/>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7" name="Google Shape;14027;p42"/>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8" name="Google Shape;14028;p42"/>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29" name="Google Shape;14029;p42"/>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0" name="Google Shape;14030;p42"/>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1" name="Google Shape;14031;p42"/>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2" name="Google Shape;14032;p42"/>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3" name="Google Shape;14033;p42"/>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4" name="Google Shape;14034;p42"/>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5" name="Google Shape;14035;p42"/>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6" name="Google Shape;14036;p42"/>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7" name="Google Shape;14037;p42"/>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8" name="Google Shape;14038;p42"/>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39" name="Google Shape;14039;p42"/>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0" name="Google Shape;14040;p42"/>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1" name="Google Shape;14041;p42"/>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2" name="Google Shape;14042;p42"/>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3" name="Google Shape;14043;p42"/>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4" name="Google Shape;14044;p42"/>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5" name="Google Shape;14045;p42"/>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6" name="Google Shape;14046;p42"/>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7" name="Google Shape;14047;p42"/>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8" name="Google Shape;14048;p42"/>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49" name="Google Shape;14049;p42"/>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0" name="Google Shape;14050;p42"/>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1" name="Google Shape;14051;p42"/>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2" name="Google Shape;14052;p42"/>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3" name="Google Shape;14053;p42"/>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4" name="Google Shape;14054;p42"/>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5" name="Google Shape;14055;p42"/>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6" name="Google Shape;14056;p42"/>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7" name="Google Shape;14057;p42"/>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8" name="Google Shape;14058;p42"/>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59" name="Google Shape;14059;p42"/>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0" name="Google Shape;14060;p42"/>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1" name="Google Shape;14061;p42"/>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2" name="Google Shape;14062;p42"/>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3" name="Google Shape;14063;p42"/>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4" name="Google Shape;14064;p42"/>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5" name="Google Shape;14065;p42"/>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6" name="Google Shape;14066;p42"/>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7" name="Google Shape;14067;p42"/>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8" name="Google Shape;14068;p42"/>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69" name="Google Shape;14069;p42"/>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0" name="Google Shape;14070;p42"/>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1" name="Google Shape;14071;p42"/>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2" name="Google Shape;14072;p42"/>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3" name="Google Shape;14073;p42"/>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4" name="Google Shape;14074;p42"/>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5" name="Google Shape;14075;p42"/>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6" name="Google Shape;14076;p42"/>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7" name="Google Shape;14077;p42"/>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8" name="Google Shape;14078;p42"/>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79" name="Google Shape;14079;p42"/>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0" name="Google Shape;14080;p42"/>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1" name="Google Shape;14081;p42"/>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2" name="Google Shape;14082;p42"/>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3" name="Google Shape;14083;p42"/>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4" name="Google Shape;14084;p42"/>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5" name="Google Shape;14085;p42"/>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6" name="Google Shape;14086;p42"/>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7" name="Google Shape;14087;p42"/>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8" name="Google Shape;14088;p42"/>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89" name="Google Shape;14089;p42"/>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0" name="Google Shape;14090;p42"/>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1" name="Google Shape;14091;p42"/>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2" name="Google Shape;14092;p42"/>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3" name="Google Shape;14093;p42"/>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4" name="Google Shape;14094;p42"/>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5" name="Google Shape;14095;p42"/>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6" name="Google Shape;14096;p42"/>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7" name="Google Shape;14097;p42"/>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8" name="Google Shape;14098;p42"/>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099" name="Google Shape;14099;p42"/>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0" name="Google Shape;14100;p42"/>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1" name="Google Shape;14101;p42"/>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2" name="Google Shape;14102;p42"/>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3" name="Google Shape;14103;p42"/>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4" name="Google Shape;14104;p42"/>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5" name="Google Shape;14105;p42"/>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6" name="Google Shape;14106;p42"/>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7" name="Google Shape;14107;p42"/>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8" name="Google Shape;14108;p42"/>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09" name="Google Shape;14109;p42"/>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0" name="Google Shape;14110;p42"/>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1" name="Google Shape;14111;p42"/>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2" name="Google Shape;14112;p42"/>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3" name="Google Shape;14113;p42"/>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4" name="Google Shape;14114;p42"/>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5" name="Google Shape;14115;p42"/>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6" name="Google Shape;14116;p42"/>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7" name="Google Shape;14117;p42"/>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8" name="Google Shape;14118;p42"/>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19" name="Google Shape;14119;p42"/>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0" name="Google Shape;14120;p42"/>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1" name="Google Shape;14121;p42"/>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2" name="Google Shape;14122;p42"/>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3" name="Google Shape;14123;p42"/>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4" name="Google Shape;14124;p42"/>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5" name="Google Shape;14125;p42"/>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6" name="Google Shape;14126;p42"/>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7" name="Google Shape;14127;p42"/>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8" name="Google Shape;14128;p42"/>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29" name="Google Shape;14129;p42"/>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0" name="Google Shape;14130;p42"/>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1" name="Google Shape;14131;p42"/>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2" name="Google Shape;14132;p42"/>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3" name="Google Shape;14133;p42"/>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4" name="Google Shape;14134;p42"/>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5" name="Google Shape;14135;p42"/>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6" name="Google Shape;14136;p42"/>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7" name="Google Shape;14137;p42"/>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8" name="Google Shape;14138;p42"/>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39" name="Google Shape;14139;p42"/>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0" name="Google Shape;14140;p42"/>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1" name="Google Shape;14141;p42"/>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2" name="Google Shape;14142;p42"/>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3" name="Google Shape;14143;p42"/>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4" name="Google Shape;14144;p42"/>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5" name="Google Shape;14145;p42"/>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6" name="Google Shape;14146;p42"/>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7" name="Google Shape;14147;p42"/>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8" name="Google Shape;14148;p42"/>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49" name="Google Shape;14149;p42"/>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0" name="Google Shape;14150;p42"/>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1" name="Google Shape;14151;p42"/>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2" name="Google Shape;14152;p42"/>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3" name="Google Shape;14153;p42"/>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4" name="Google Shape;14154;p42"/>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5" name="Google Shape;14155;p42"/>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6" name="Google Shape;14156;p42"/>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7" name="Google Shape;14157;p42"/>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8" name="Google Shape;14158;p42"/>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59" name="Google Shape;14159;p42"/>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0" name="Google Shape;14160;p42"/>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1" name="Google Shape;14161;p42"/>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2" name="Google Shape;14162;p42"/>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3" name="Google Shape;14163;p42"/>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4" name="Google Shape;14164;p42"/>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5" name="Google Shape;14165;p42"/>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6" name="Google Shape;14166;p42"/>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7" name="Google Shape;14167;p42"/>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8" name="Google Shape;14168;p42"/>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69" name="Google Shape;14169;p42"/>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0" name="Google Shape;14170;p42"/>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1" name="Google Shape;14171;p42"/>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2" name="Google Shape;14172;p42"/>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3" name="Google Shape;14173;p42"/>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4" name="Google Shape;14174;p42"/>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5" name="Google Shape;14175;p42"/>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6" name="Google Shape;14176;p42"/>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7" name="Google Shape;14177;p42"/>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8" name="Google Shape;14178;p42"/>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79" name="Google Shape;14179;p42"/>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0" name="Google Shape;14180;p42"/>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1" name="Google Shape;14181;p42"/>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2" name="Google Shape;14182;p42"/>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3" name="Google Shape;14183;p42"/>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4" name="Google Shape;14184;p42"/>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5" name="Google Shape;14185;p42"/>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6" name="Google Shape;14186;p42"/>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7" name="Google Shape;14187;p42"/>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8" name="Google Shape;14188;p42"/>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89" name="Google Shape;14189;p42"/>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0" name="Google Shape;14190;p42"/>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1" name="Google Shape;14191;p42"/>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2" name="Google Shape;14192;p42"/>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3" name="Google Shape;14193;p42"/>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4" name="Google Shape;14194;p42"/>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5" name="Google Shape;14195;p42"/>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6" name="Google Shape;14196;p42"/>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7" name="Google Shape;14197;p42"/>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8" name="Google Shape;14198;p42"/>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199" name="Google Shape;14199;p42"/>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0" name="Google Shape;14200;p42"/>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1" name="Google Shape;14201;p42"/>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2" name="Google Shape;14202;p42"/>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3" name="Google Shape;14203;p42"/>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4" name="Google Shape;14204;p42"/>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5" name="Google Shape;14205;p42"/>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6" name="Google Shape;14206;p42"/>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7" name="Google Shape;14207;p42"/>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8" name="Google Shape;14208;p42"/>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09" name="Google Shape;14209;p42"/>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0" name="Google Shape;14210;p42"/>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1" name="Google Shape;14211;p42"/>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2" name="Google Shape;14212;p42"/>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3" name="Google Shape;14213;p42"/>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4" name="Google Shape;14214;p42"/>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5" name="Google Shape;14215;p42"/>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6" name="Google Shape;14216;p42"/>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7" name="Google Shape;14217;p42"/>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8" name="Google Shape;14218;p42"/>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19" name="Google Shape;14219;p42"/>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0" name="Google Shape;14220;p42"/>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1" name="Google Shape;14221;p42"/>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2" name="Google Shape;14222;p42"/>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3" name="Google Shape;14223;p42"/>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4" name="Google Shape;14224;p42"/>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5" name="Google Shape;14225;p42"/>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6" name="Google Shape;14226;p42"/>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7" name="Google Shape;14227;p42"/>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8" name="Google Shape;14228;p42"/>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29" name="Google Shape;14229;p42"/>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0" name="Google Shape;14230;p42"/>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1" name="Google Shape;14231;p42"/>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2" name="Google Shape;14232;p42"/>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3" name="Google Shape;14233;p42"/>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4" name="Google Shape;14234;p42"/>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5" name="Google Shape;14235;p42"/>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6" name="Google Shape;14236;p42"/>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7" name="Google Shape;14237;p42"/>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8" name="Google Shape;14238;p42"/>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39" name="Google Shape;14239;p42"/>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0" name="Google Shape;14240;p42"/>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1" name="Google Shape;14241;p42"/>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2" name="Google Shape;14242;p42"/>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3" name="Google Shape;14243;p42"/>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4" name="Google Shape;14244;p42"/>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5" name="Google Shape;14245;p42"/>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6" name="Google Shape;14246;p42"/>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7" name="Google Shape;14247;p42"/>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8" name="Google Shape;14248;p42"/>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49" name="Google Shape;14249;p42"/>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0" name="Google Shape;14250;p42"/>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1" name="Google Shape;14251;p42"/>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2" name="Google Shape;14252;p42"/>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3" name="Google Shape;14253;p42"/>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4" name="Google Shape;14254;p42"/>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5" name="Google Shape;14255;p42"/>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6" name="Google Shape;14256;p42"/>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7" name="Google Shape;14257;p42"/>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8" name="Google Shape;14258;p42"/>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59" name="Google Shape;14259;p42"/>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0" name="Google Shape;14260;p42"/>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1" name="Google Shape;14261;p42"/>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2" name="Google Shape;14262;p42"/>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3" name="Google Shape;14263;p42"/>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4" name="Google Shape;14264;p42"/>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5" name="Google Shape;14265;p42"/>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6" name="Google Shape;14266;p42"/>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7" name="Google Shape;14267;p42"/>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8" name="Google Shape;14268;p42"/>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69" name="Google Shape;14269;p42"/>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0" name="Google Shape;14270;p42"/>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1" name="Google Shape;14271;p42"/>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2" name="Google Shape;14272;p42"/>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3" name="Google Shape;14273;p42"/>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4" name="Google Shape;14274;p42"/>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5" name="Google Shape;14275;p42"/>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6" name="Google Shape;14276;p42"/>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7" name="Google Shape;14277;p42"/>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8" name="Google Shape;14278;p42"/>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79" name="Google Shape;14279;p42"/>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0" name="Google Shape;14280;p42"/>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1" name="Google Shape;14281;p42"/>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2" name="Google Shape;14282;p42"/>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3" name="Google Shape;14283;p42"/>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4" name="Google Shape;14284;p42"/>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5" name="Google Shape;14285;p42"/>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6" name="Google Shape;14286;p42"/>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7" name="Google Shape;14287;p42"/>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8" name="Google Shape;14288;p42"/>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89" name="Google Shape;14289;p42"/>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0" name="Google Shape;14290;p42"/>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1" name="Google Shape;14291;p42"/>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4292" name="Google Shape;14292;p42"/>
          <p:cNvSpPr/>
          <p:nvPr/>
        </p:nvSpPr>
        <p:spPr>
          <a:xfrm>
            <a:off x="1" y="0"/>
            <a:ext cx="9144000" cy="5143500"/>
          </a:xfrm>
          <a:prstGeom prst="rect">
            <a:avLst/>
          </a:prstGeom>
          <a:gradFill>
            <a:gsLst>
              <a:gs pos="0">
                <a:srgbClr val="FFFFFF">
                  <a:alpha val="0"/>
                </a:srgbClr>
              </a:gs>
              <a:gs pos="100000">
                <a:schemeClr val="dk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3" name="Google Shape;14293;p42"/>
          <p:cNvSpPr/>
          <p:nvPr/>
        </p:nvSpPr>
        <p:spPr>
          <a:xfrm>
            <a:off x="1" y="0"/>
            <a:ext cx="9144000" cy="5143500"/>
          </a:xfrm>
          <a:prstGeom prst="rect">
            <a:avLst/>
          </a:prstGeom>
          <a:gradFill>
            <a:gsLst>
              <a:gs pos="0">
                <a:srgbClr val="FFFFFF">
                  <a:alpha val="0"/>
                </a:srgbClr>
              </a:gs>
              <a:gs pos="100000">
                <a:schemeClr val="dk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4294" name="Google Shape;14294;p42"/>
          <p:cNvGrpSpPr/>
          <p:nvPr/>
        </p:nvGrpSpPr>
        <p:grpSpPr>
          <a:xfrm>
            <a:off x="457276" y="4724396"/>
            <a:ext cx="1140610" cy="134569"/>
            <a:chOff x="1227925" y="771950"/>
            <a:chExt cx="5130950" cy="605350"/>
          </a:xfrm>
        </p:grpSpPr>
        <p:sp>
          <p:nvSpPr>
            <p:cNvPr id="14295" name="Google Shape;14295;p42"/>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6" name="Google Shape;14296;p42"/>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7" name="Google Shape;14297;p42"/>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8" name="Google Shape;14298;p42"/>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299" name="Google Shape;14299;p42"/>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0" name="Google Shape;14300;p42"/>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1" name="Google Shape;14301;p42"/>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2" name="Google Shape;14302;p42"/>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3" name="Google Shape;14303;p42"/>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4" name="Google Shape;14304;p42"/>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5" name="Google Shape;14305;p42"/>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6" name="Google Shape;14306;p42"/>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7" name="Google Shape;14307;p42"/>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8" name="Google Shape;14308;p42"/>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09" name="Google Shape;14309;p42"/>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0" name="Google Shape;14310;p42"/>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1" name="Google Shape;14311;p42"/>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2" name="Google Shape;14312;p42"/>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3" name="Google Shape;14313;p42"/>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4" name="Google Shape;14314;p42"/>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5" name="Google Shape;14315;p42"/>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16" name="Google Shape;14316;p42"/>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4317" name="Google Shape;14317;p42"/>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4318" name="Google Shape;14318;p42"/>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ark pattern fade (no footer)">
  <p:cSld name="CUSTOM_9_2">
    <p:bg>
      <p:bgPr>
        <a:solidFill>
          <a:schemeClr val="dk1"/>
        </a:solidFill>
      </p:bgPr>
    </p:bg>
    <p:spTree>
      <p:nvGrpSpPr>
        <p:cNvPr id="14319" name="Shape 14319"/>
        <p:cNvGrpSpPr/>
        <p:nvPr/>
      </p:nvGrpSpPr>
      <p:grpSpPr>
        <a:xfrm>
          <a:off x="0" y="0"/>
          <a:ext cx="0" cy="0"/>
          <a:chOff x="0" y="0"/>
          <a:chExt cx="0" cy="0"/>
        </a:xfrm>
      </p:grpSpPr>
      <p:grpSp>
        <p:nvGrpSpPr>
          <p:cNvPr id="14320" name="Google Shape;14320;p43"/>
          <p:cNvGrpSpPr/>
          <p:nvPr/>
        </p:nvGrpSpPr>
        <p:grpSpPr>
          <a:xfrm>
            <a:off x="13" y="43"/>
            <a:ext cx="9136470" cy="5143715"/>
            <a:chOff x="241225" y="850375"/>
            <a:chExt cx="7130625" cy="4014450"/>
          </a:xfrm>
        </p:grpSpPr>
        <p:sp>
          <p:nvSpPr>
            <p:cNvPr id="14321" name="Google Shape;14321;p43"/>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2" name="Google Shape;14322;p43"/>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3" name="Google Shape;14323;p43"/>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4" name="Google Shape;14324;p43"/>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5" name="Google Shape;14325;p43"/>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6" name="Google Shape;14326;p43"/>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7" name="Google Shape;14327;p43"/>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8" name="Google Shape;14328;p43"/>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29" name="Google Shape;14329;p43"/>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0" name="Google Shape;14330;p43"/>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1" name="Google Shape;14331;p43"/>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2" name="Google Shape;14332;p43"/>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3" name="Google Shape;14333;p43"/>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4" name="Google Shape;14334;p43"/>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5" name="Google Shape;14335;p43"/>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6" name="Google Shape;14336;p43"/>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7" name="Google Shape;14337;p43"/>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8" name="Google Shape;14338;p43"/>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39" name="Google Shape;14339;p43"/>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0" name="Google Shape;14340;p43"/>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1" name="Google Shape;14341;p43"/>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2" name="Google Shape;14342;p43"/>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3" name="Google Shape;14343;p43"/>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4" name="Google Shape;14344;p43"/>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5" name="Google Shape;14345;p43"/>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6" name="Google Shape;14346;p43"/>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7" name="Google Shape;14347;p43"/>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8" name="Google Shape;14348;p43"/>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49" name="Google Shape;14349;p43"/>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0" name="Google Shape;14350;p43"/>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1" name="Google Shape;14351;p43"/>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2" name="Google Shape;14352;p43"/>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3" name="Google Shape;14353;p43"/>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4" name="Google Shape;14354;p43"/>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5" name="Google Shape;14355;p43"/>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6" name="Google Shape;14356;p43"/>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7" name="Google Shape;14357;p43"/>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8" name="Google Shape;14358;p43"/>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59" name="Google Shape;14359;p43"/>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0" name="Google Shape;14360;p43"/>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1" name="Google Shape;14361;p43"/>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2" name="Google Shape;14362;p43"/>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3" name="Google Shape;14363;p43"/>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4" name="Google Shape;14364;p43"/>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5" name="Google Shape;14365;p43"/>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6" name="Google Shape;14366;p43"/>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7" name="Google Shape;14367;p43"/>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8" name="Google Shape;14368;p43"/>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69" name="Google Shape;14369;p43"/>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0" name="Google Shape;14370;p43"/>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1" name="Google Shape;14371;p43"/>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2" name="Google Shape;14372;p43"/>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3" name="Google Shape;14373;p43"/>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4" name="Google Shape;14374;p43"/>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5" name="Google Shape;14375;p43"/>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6" name="Google Shape;14376;p43"/>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7" name="Google Shape;14377;p43"/>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8" name="Google Shape;14378;p43"/>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79" name="Google Shape;14379;p43"/>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0" name="Google Shape;14380;p43"/>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1" name="Google Shape;14381;p43"/>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2" name="Google Shape;14382;p43"/>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3" name="Google Shape;14383;p43"/>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4" name="Google Shape;14384;p43"/>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5" name="Google Shape;14385;p43"/>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6" name="Google Shape;14386;p43"/>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7" name="Google Shape;14387;p43"/>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8" name="Google Shape;14388;p43"/>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89" name="Google Shape;14389;p43"/>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0" name="Google Shape;14390;p43"/>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1" name="Google Shape;14391;p43"/>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2" name="Google Shape;14392;p43"/>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3" name="Google Shape;14393;p43"/>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4" name="Google Shape;14394;p43"/>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5" name="Google Shape;14395;p43"/>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6" name="Google Shape;14396;p43"/>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7" name="Google Shape;14397;p43"/>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8" name="Google Shape;14398;p43"/>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399" name="Google Shape;14399;p43"/>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0" name="Google Shape;14400;p43"/>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1" name="Google Shape;14401;p43"/>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2" name="Google Shape;14402;p43"/>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3" name="Google Shape;14403;p43"/>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4" name="Google Shape;14404;p43"/>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5" name="Google Shape;14405;p43"/>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6" name="Google Shape;14406;p43"/>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7" name="Google Shape;14407;p43"/>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8" name="Google Shape;14408;p43"/>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09" name="Google Shape;14409;p43"/>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0" name="Google Shape;14410;p43"/>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1" name="Google Shape;14411;p43"/>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2" name="Google Shape;14412;p43"/>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3" name="Google Shape;14413;p43"/>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4" name="Google Shape;14414;p43"/>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5" name="Google Shape;14415;p43"/>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6" name="Google Shape;14416;p43"/>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7" name="Google Shape;14417;p43"/>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8" name="Google Shape;14418;p43"/>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19" name="Google Shape;14419;p43"/>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0" name="Google Shape;14420;p43"/>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1" name="Google Shape;14421;p43"/>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2" name="Google Shape;14422;p43"/>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3" name="Google Shape;14423;p43"/>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4" name="Google Shape;14424;p43"/>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5" name="Google Shape;14425;p43"/>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6" name="Google Shape;14426;p43"/>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7" name="Google Shape;14427;p43"/>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8" name="Google Shape;14428;p43"/>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29" name="Google Shape;14429;p43"/>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0" name="Google Shape;14430;p43"/>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1" name="Google Shape;14431;p43"/>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2" name="Google Shape;14432;p43"/>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3" name="Google Shape;14433;p43"/>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4" name="Google Shape;14434;p43"/>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5" name="Google Shape;14435;p43"/>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6" name="Google Shape;14436;p43"/>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7" name="Google Shape;14437;p43"/>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8" name="Google Shape;14438;p43"/>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39" name="Google Shape;14439;p43"/>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0" name="Google Shape;14440;p43"/>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1" name="Google Shape;14441;p43"/>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2" name="Google Shape;14442;p43"/>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3" name="Google Shape;14443;p43"/>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4" name="Google Shape;14444;p43"/>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5" name="Google Shape;14445;p43"/>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6" name="Google Shape;14446;p43"/>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7" name="Google Shape;14447;p43"/>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8" name="Google Shape;14448;p43"/>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49" name="Google Shape;14449;p43"/>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0" name="Google Shape;14450;p43"/>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1" name="Google Shape;14451;p43"/>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2" name="Google Shape;14452;p43"/>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3" name="Google Shape;14453;p43"/>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4" name="Google Shape;14454;p43"/>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5" name="Google Shape;14455;p43"/>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6" name="Google Shape;14456;p43"/>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7" name="Google Shape;14457;p43"/>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8" name="Google Shape;14458;p43"/>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59" name="Google Shape;14459;p43"/>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0" name="Google Shape;14460;p43"/>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1" name="Google Shape;14461;p43"/>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2" name="Google Shape;14462;p43"/>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3" name="Google Shape;14463;p43"/>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4" name="Google Shape;14464;p43"/>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5" name="Google Shape;14465;p43"/>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6" name="Google Shape;14466;p43"/>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7" name="Google Shape;14467;p43"/>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8" name="Google Shape;14468;p43"/>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69" name="Google Shape;14469;p43"/>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0" name="Google Shape;14470;p43"/>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1" name="Google Shape;14471;p43"/>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2" name="Google Shape;14472;p43"/>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3" name="Google Shape;14473;p43"/>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4" name="Google Shape;14474;p43"/>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5" name="Google Shape;14475;p43"/>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6" name="Google Shape;14476;p43"/>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7" name="Google Shape;14477;p43"/>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8" name="Google Shape;14478;p43"/>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79" name="Google Shape;14479;p43"/>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0" name="Google Shape;14480;p43"/>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1" name="Google Shape;14481;p43"/>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2" name="Google Shape;14482;p43"/>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3" name="Google Shape;14483;p43"/>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4" name="Google Shape;14484;p43"/>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5" name="Google Shape;14485;p43"/>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6" name="Google Shape;14486;p43"/>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7" name="Google Shape;14487;p43"/>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8" name="Google Shape;14488;p43"/>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89" name="Google Shape;14489;p43"/>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0" name="Google Shape;14490;p43"/>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1" name="Google Shape;14491;p43"/>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2" name="Google Shape;14492;p43"/>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3" name="Google Shape;14493;p43"/>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4" name="Google Shape;14494;p43"/>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5" name="Google Shape;14495;p43"/>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6" name="Google Shape;14496;p43"/>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7" name="Google Shape;14497;p43"/>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8" name="Google Shape;14498;p43"/>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499" name="Google Shape;14499;p43"/>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0" name="Google Shape;14500;p43"/>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1" name="Google Shape;14501;p43"/>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2" name="Google Shape;14502;p43"/>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3" name="Google Shape;14503;p43"/>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4" name="Google Shape;14504;p43"/>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5" name="Google Shape;14505;p43"/>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6" name="Google Shape;14506;p43"/>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7" name="Google Shape;14507;p43"/>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8" name="Google Shape;14508;p43"/>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09" name="Google Shape;14509;p43"/>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0" name="Google Shape;14510;p43"/>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1" name="Google Shape;14511;p43"/>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2" name="Google Shape;14512;p43"/>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3" name="Google Shape;14513;p43"/>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4" name="Google Shape;14514;p43"/>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5" name="Google Shape;14515;p43"/>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6" name="Google Shape;14516;p43"/>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7" name="Google Shape;14517;p43"/>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8" name="Google Shape;14518;p43"/>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19" name="Google Shape;14519;p43"/>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0" name="Google Shape;14520;p43"/>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1" name="Google Shape;14521;p43"/>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2" name="Google Shape;14522;p43"/>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3" name="Google Shape;14523;p43"/>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4" name="Google Shape;14524;p43"/>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5" name="Google Shape;14525;p43"/>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6" name="Google Shape;14526;p43"/>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7" name="Google Shape;14527;p43"/>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8" name="Google Shape;14528;p43"/>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29" name="Google Shape;14529;p43"/>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0" name="Google Shape;14530;p43"/>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1" name="Google Shape;14531;p43"/>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2" name="Google Shape;14532;p43"/>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3" name="Google Shape;14533;p43"/>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4" name="Google Shape;14534;p43"/>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5" name="Google Shape;14535;p43"/>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6" name="Google Shape;14536;p43"/>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7" name="Google Shape;14537;p43"/>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8" name="Google Shape;14538;p43"/>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39" name="Google Shape;14539;p43"/>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0" name="Google Shape;14540;p43"/>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1" name="Google Shape;14541;p43"/>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2" name="Google Shape;14542;p43"/>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3" name="Google Shape;14543;p43"/>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4" name="Google Shape;14544;p43"/>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5" name="Google Shape;14545;p43"/>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6" name="Google Shape;14546;p43"/>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7" name="Google Shape;14547;p43"/>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8" name="Google Shape;14548;p43"/>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49" name="Google Shape;14549;p43"/>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0" name="Google Shape;14550;p43"/>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1" name="Google Shape;14551;p43"/>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2" name="Google Shape;14552;p43"/>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3" name="Google Shape;14553;p43"/>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4" name="Google Shape;14554;p43"/>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5" name="Google Shape;14555;p43"/>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6" name="Google Shape;14556;p43"/>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7" name="Google Shape;14557;p43"/>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8" name="Google Shape;14558;p43"/>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59" name="Google Shape;14559;p43"/>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0" name="Google Shape;14560;p43"/>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1" name="Google Shape;14561;p43"/>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2" name="Google Shape;14562;p43"/>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3" name="Google Shape;14563;p43"/>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4" name="Google Shape;14564;p43"/>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5" name="Google Shape;14565;p43"/>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6" name="Google Shape;14566;p43"/>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7" name="Google Shape;14567;p43"/>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8" name="Google Shape;14568;p43"/>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69" name="Google Shape;14569;p43"/>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0" name="Google Shape;14570;p43"/>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1" name="Google Shape;14571;p43"/>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2" name="Google Shape;14572;p43"/>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3" name="Google Shape;14573;p43"/>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4" name="Google Shape;14574;p43"/>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5" name="Google Shape;14575;p43"/>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6" name="Google Shape;14576;p43"/>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7" name="Google Shape;14577;p43"/>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8" name="Google Shape;14578;p43"/>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79" name="Google Shape;14579;p43"/>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0" name="Google Shape;14580;p43"/>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1" name="Google Shape;14581;p43"/>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2" name="Google Shape;14582;p43"/>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3" name="Google Shape;14583;p43"/>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4" name="Google Shape;14584;p43"/>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5" name="Google Shape;14585;p43"/>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6" name="Google Shape;14586;p43"/>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7" name="Google Shape;14587;p43"/>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8" name="Google Shape;14588;p43"/>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89" name="Google Shape;14589;p43"/>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0" name="Google Shape;14590;p43"/>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1" name="Google Shape;14591;p43"/>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2" name="Google Shape;14592;p43"/>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3" name="Google Shape;14593;p43"/>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4" name="Google Shape;14594;p43"/>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5" name="Google Shape;14595;p43"/>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6" name="Google Shape;14596;p43"/>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7" name="Google Shape;14597;p43"/>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8" name="Google Shape;14598;p43"/>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599" name="Google Shape;14599;p43"/>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0" name="Google Shape;14600;p43"/>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1" name="Google Shape;14601;p43"/>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2" name="Google Shape;14602;p43"/>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3" name="Google Shape;14603;p43"/>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4" name="Google Shape;14604;p43"/>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5" name="Google Shape;14605;p43"/>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6" name="Google Shape;14606;p43"/>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7" name="Google Shape;14607;p43"/>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8" name="Google Shape;14608;p43"/>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09" name="Google Shape;14609;p43"/>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0" name="Google Shape;14610;p43"/>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1" name="Google Shape;14611;p43"/>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2" name="Google Shape;14612;p43"/>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3" name="Google Shape;14613;p43"/>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4" name="Google Shape;14614;p43"/>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5" name="Google Shape;14615;p43"/>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6" name="Google Shape;14616;p43"/>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7" name="Google Shape;14617;p43"/>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8" name="Google Shape;14618;p43"/>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19" name="Google Shape;14619;p43"/>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0" name="Google Shape;14620;p43"/>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1" name="Google Shape;14621;p43"/>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2" name="Google Shape;14622;p43"/>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3" name="Google Shape;14623;p43"/>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4" name="Google Shape;14624;p43"/>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5" name="Google Shape;14625;p43"/>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6" name="Google Shape;14626;p43"/>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7" name="Google Shape;14627;p43"/>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8" name="Google Shape;14628;p43"/>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29" name="Google Shape;14629;p43"/>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0" name="Google Shape;14630;p43"/>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1" name="Google Shape;14631;p43"/>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2" name="Google Shape;14632;p43"/>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3" name="Google Shape;14633;p43"/>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4" name="Google Shape;14634;p43"/>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5" name="Google Shape;14635;p43"/>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6" name="Google Shape;14636;p43"/>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7" name="Google Shape;14637;p43"/>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8" name="Google Shape;14638;p43"/>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39" name="Google Shape;14639;p43"/>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0" name="Google Shape;14640;p43"/>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1" name="Google Shape;14641;p43"/>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2" name="Google Shape;14642;p43"/>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3" name="Google Shape;14643;p43"/>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4" name="Google Shape;14644;p43"/>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5" name="Google Shape;14645;p43"/>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6" name="Google Shape;14646;p43"/>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7" name="Google Shape;14647;p43"/>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8" name="Google Shape;14648;p43"/>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49" name="Google Shape;14649;p43"/>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0" name="Google Shape;14650;p43"/>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1" name="Google Shape;14651;p43"/>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2" name="Google Shape;14652;p43"/>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3" name="Google Shape;14653;p43"/>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4" name="Google Shape;14654;p43"/>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5" name="Google Shape;14655;p43"/>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6" name="Google Shape;14656;p43"/>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7" name="Google Shape;14657;p43"/>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8" name="Google Shape;14658;p43"/>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59" name="Google Shape;14659;p43"/>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0" name="Google Shape;14660;p43"/>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1" name="Google Shape;14661;p43"/>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2" name="Google Shape;14662;p43"/>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3" name="Google Shape;14663;p43"/>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4" name="Google Shape;14664;p43"/>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5" name="Google Shape;14665;p43"/>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6" name="Google Shape;14666;p43"/>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7" name="Google Shape;14667;p43"/>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8" name="Google Shape;14668;p43"/>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69" name="Google Shape;14669;p43"/>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0" name="Google Shape;14670;p43"/>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1" name="Google Shape;14671;p43"/>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2" name="Google Shape;14672;p43"/>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3" name="Google Shape;14673;p43"/>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4" name="Google Shape;14674;p43"/>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5" name="Google Shape;14675;p43"/>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6" name="Google Shape;14676;p43"/>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7" name="Google Shape;14677;p43"/>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8" name="Google Shape;14678;p43"/>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79" name="Google Shape;14679;p43"/>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0" name="Google Shape;14680;p43"/>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1" name="Google Shape;14681;p43"/>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2" name="Google Shape;14682;p43"/>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3" name="Google Shape;14683;p43"/>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4" name="Google Shape;14684;p43"/>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5" name="Google Shape;14685;p43"/>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6" name="Google Shape;14686;p43"/>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7" name="Google Shape;14687;p43"/>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8" name="Google Shape;14688;p43"/>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89" name="Google Shape;14689;p43"/>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0" name="Google Shape;14690;p43"/>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1" name="Google Shape;14691;p43"/>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2" name="Google Shape;14692;p43"/>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3" name="Google Shape;14693;p43"/>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4" name="Google Shape;14694;p43"/>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5" name="Google Shape;14695;p43"/>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6" name="Google Shape;14696;p43"/>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7" name="Google Shape;14697;p43"/>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8" name="Google Shape;14698;p43"/>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699" name="Google Shape;14699;p43"/>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0" name="Google Shape;14700;p43"/>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1" name="Google Shape;14701;p43"/>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2" name="Google Shape;14702;p43"/>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3" name="Google Shape;14703;p43"/>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4" name="Google Shape;14704;p43"/>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5" name="Google Shape;14705;p43"/>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6" name="Google Shape;14706;p43"/>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7" name="Google Shape;14707;p43"/>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8" name="Google Shape;14708;p43"/>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09" name="Google Shape;14709;p43"/>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0" name="Google Shape;14710;p43"/>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1" name="Google Shape;14711;p43"/>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2" name="Google Shape;14712;p43"/>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3" name="Google Shape;14713;p43"/>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4" name="Google Shape;14714;p43"/>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5" name="Google Shape;14715;p43"/>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6" name="Google Shape;14716;p43"/>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7" name="Google Shape;14717;p43"/>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8" name="Google Shape;14718;p43"/>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19" name="Google Shape;14719;p43"/>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0" name="Google Shape;14720;p43"/>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1" name="Google Shape;14721;p43"/>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2" name="Google Shape;14722;p43"/>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3" name="Google Shape;14723;p43"/>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4" name="Google Shape;14724;p43"/>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5" name="Google Shape;14725;p43"/>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6" name="Google Shape;14726;p43"/>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7" name="Google Shape;14727;p43"/>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8" name="Google Shape;14728;p43"/>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29" name="Google Shape;14729;p43"/>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0" name="Google Shape;14730;p43"/>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1" name="Google Shape;14731;p43"/>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2" name="Google Shape;14732;p43"/>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3" name="Google Shape;14733;p43"/>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4" name="Google Shape;14734;p43"/>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5" name="Google Shape;14735;p43"/>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6" name="Google Shape;14736;p43"/>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7" name="Google Shape;14737;p43"/>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8" name="Google Shape;14738;p43"/>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39" name="Google Shape;14739;p43"/>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0" name="Google Shape;14740;p43"/>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1" name="Google Shape;14741;p43"/>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2" name="Google Shape;14742;p43"/>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3" name="Google Shape;14743;p43"/>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4" name="Google Shape;14744;p43"/>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5" name="Google Shape;14745;p43"/>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6" name="Google Shape;14746;p43"/>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7" name="Google Shape;14747;p43"/>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8" name="Google Shape;14748;p43"/>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49" name="Google Shape;14749;p43"/>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0" name="Google Shape;14750;p43"/>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1" name="Google Shape;14751;p43"/>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2" name="Google Shape;14752;p43"/>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3" name="Google Shape;14753;p43"/>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4" name="Google Shape;14754;p43"/>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5" name="Google Shape;14755;p43"/>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6" name="Google Shape;14756;p43"/>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7" name="Google Shape;14757;p43"/>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8" name="Google Shape;14758;p43"/>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59" name="Google Shape;14759;p43"/>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0" name="Google Shape;14760;p43"/>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1" name="Google Shape;14761;p43"/>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2" name="Google Shape;14762;p43"/>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3" name="Google Shape;14763;p43"/>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4" name="Google Shape;14764;p43"/>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5" name="Google Shape;14765;p43"/>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6" name="Google Shape;14766;p43"/>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7" name="Google Shape;14767;p43"/>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8" name="Google Shape;14768;p43"/>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69" name="Google Shape;14769;p43"/>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0" name="Google Shape;14770;p43"/>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1" name="Google Shape;14771;p43"/>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2" name="Google Shape;14772;p43"/>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3" name="Google Shape;14773;p43"/>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4" name="Google Shape;14774;p43"/>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5" name="Google Shape;14775;p43"/>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6" name="Google Shape;14776;p43"/>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7" name="Google Shape;14777;p43"/>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8" name="Google Shape;14778;p43"/>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79" name="Google Shape;14779;p43"/>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0" name="Google Shape;14780;p43"/>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1" name="Google Shape;14781;p43"/>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2" name="Google Shape;14782;p43"/>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3" name="Google Shape;14783;p43"/>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4" name="Google Shape;14784;p43"/>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5" name="Google Shape;14785;p43"/>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6" name="Google Shape;14786;p43"/>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7" name="Google Shape;14787;p43"/>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8" name="Google Shape;14788;p43"/>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89" name="Google Shape;14789;p43"/>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0" name="Google Shape;14790;p43"/>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1" name="Google Shape;14791;p43"/>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2" name="Google Shape;14792;p43"/>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3" name="Google Shape;14793;p43"/>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4" name="Google Shape;14794;p43"/>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5" name="Google Shape;14795;p43"/>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6" name="Google Shape;14796;p43"/>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7" name="Google Shape;14797;p43"/>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8" name="Google Shape;14798;p43"/>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799" name="Google Shape;14799;p43"/>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0" name="Google Shape;14800;p43"/>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1" name="Google Shape;14801;p43"/>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2" name="Google Shape;14802;p43"/>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3" name="Google Shape;14803;p43"/>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4" name="Google Shape;14804;p43"/>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5" name="Google Shape;14805;p43"/>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6" name="Google Shape;14806;p43"/>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7" name="Google Shape;14807;p43"/>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8" name="Google Shape;14808;p43"/>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09" name="Google Shape;14809;p43"/>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0" name="Google Shape;14810;p43"/>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1" name="Google Shape;14811;p43"/>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2" name="Google Shape;14812;p43"/>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3" name="Google Shape;14813;p43"/>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4" name="Google Shape;14814;p43"/>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5" name="Google Shape;14815;p43"/>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6" name="Google Shape;14816;p43"/>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7" name="Google Shape;14817;p43"/>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8" name="Google Shape;14818;p43"/>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19" name="Google Shape;14819;p43"/>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0" name="Google Shape;14820;p43"/>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1" name="Google Shape;14821;p43"/>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2" name="Google Shape;14822;p43"/>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3" name="Google Shape;14823;p43"/>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4" name="Google Shape;14824;p43"/>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5" name="Google Shape;14825;p43"/>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6" name="Google Shape;14826;p43"/>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7" name="Google Shape;14827;p43"/>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8" name="Google Shape;14828;p43"/>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29" name="Google Shape;14829;p43"/>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0" name="Google Shape;14830;p43"/>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1" name="Google Shape;14831;p43"/>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2" name="Google Shape;14832;p43"/>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3" name="Google Shape;14833;p43"/>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4" name="Google Shape;14834;p43"/>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5" name="Google Shape;14835;p43"/>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6" name="Google Shape;14836;p43"/>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7" name="Google Shape;14837;p43"/>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8" name="Google Shape;14838;p43"/>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39" name="Google Shape;14839;p43"/>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0" name="Google Shape;14840;p43"/>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1" name="Google Shape;14841;p43"/>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2" name="Google Shape;14842;p43"/>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3" name="Google Shape;14843;p43"/>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4" name="Google Shape;14844;p43"/>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5" name="Google Shape;14845;p43"/>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6" name="Google Shape;14846;p43"/>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7" name="Google Shape;14847;p43"/>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8" name="Google Shape;14848;p43"/>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49" name="Google Shape;14849;p43"/>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0" name="Google Shape;14850;p43"/>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1" name="Google Shape;14851;p43"/>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2" name="Google Shape;14852;p43"/>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3" name="Google Shape;14853;p43"/>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4" name="Google Shape;14854;p43"/>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5" name="Google Shape;14855;p43"/>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6" name="Google Shape;14856;p43"/>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7" name="Google Shape;14857;p43"/>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8" name="Google Shape;14858;p43"/>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59" name="Google Shape;14859;p43"/>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0" name="Google Shape;14860;p43"/>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1" name="Google Shape;14861;p43"/>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2" name="Google Shape;14862;p43"/>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3" name="Google Shape;14863;p43"/>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4" name="Google Shape;14864;p43"/>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5" name="Google Shape;14865;p43"/>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6" name="Google Shape;14866;p43"/>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7" name="Google Shape;14867;p43"/>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8" name="Google Shape;14868;p43"/>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69" name="Google Shape;14869;p43"/>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0" name="Google Shape;14870;p43"/>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1" name="Google Shape;14871;p43"/>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2" name="Google Shape;14872;p43"/>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3" name="Google Shape;14873;p43"/>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4" name="Google Shape;14874;p43"/>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5" name="Google Shape;14875;p43"/>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6" name="Google Shape;14876;p43"/>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7" name="Google Shape;14877;p43"/>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8" name="Google Shape;14878;p43"/>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79" name="Google Shape;14879;p43"/>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0" name="Google Shape;14880;p43"/>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1" name="Google Shape;14881;p43"/>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2" name="Google Shape;14882;p43"/>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3" name="Google Shape;14883;p43"/>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4" name="Google Shape;14884;p43"/>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5" name="Google Shape;14885;p43"/>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6" name="Google Shape;14886;p43"/>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7" name="Google Shape;14887;p43"/>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8" name="Google Shape;14888;p43"/>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89" name="Google Shape;14889;p43"/>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0" name="Google Shape;14890;p43"/>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1" name="Google Shape;14891;p43"/>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2" name="Google Shape;14892;p43"/>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3" name="Google Shape;14893;p43"/>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4" name="Google Shape;14894;p43"/>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5" name="Google Shape;14895;p43"/>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6" name="Google Shape;14896;p43"/>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7" name="Google Shape;14897;p43"/>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8" name="Google Shape;14898;p43"/>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899" name="Google Shape;14899;p43"/>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0" name="Google Shape;14900;p43"/>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1" name="Google Shape;14901;p43"/>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2" name="Google Shape;14902;p43"/>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3" name="Google Shape;14903;p43"/>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4" name="Google Shape;14904;p43"/>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5" name="Google Shape;14905;p43"/>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6" name="Google Shape;14906;p43"/>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7" name="Google Shape;14907;p43"/>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8" name="Google Shape;14908;p43"/>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09" name="Google Shape;14909;p43"/>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0" name="Google Shape;14910;p43"/>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1" name="Google Shape;14911;p43"/>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2" name="Google Shape;14912;p43"/>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3" name="Google Shape;14913;p43"/>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4" name="Google Shape;14914;p43"/>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5" name="Google Shape;14915;p43"/>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6" name="Google Shape;14916;p43"/>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7" name="Google Shape;14917;p43"/>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8" name="Google Shape;14918;p43"/>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19" name="Google Shape;14919;p43"/>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0" name="Google Shape;14920;p43"/>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1" name="Google Shape;14921;p43"/>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2" name="Google Shape;14922;p43"/>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3" name="Google Shape;14923;p43"/>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4" name="Google Shape;14924;p43"/>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5" name="Google Shape;14925;p43"/>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6" name="Google Shape;14926;p43"/>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7" name="Google Shape;14927;p43"/>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8" name="Google Shape;14928;p43"/>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29" name="Google Shape;14929;p43"/>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0" name="Google Shape;14930;p43"/>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1" name="Google Shape;14931;p43"/>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2" name="Google Shape;14932;p43"/>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3" name="Google Shape;14933;p43"/>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4" name="Google Shape;14934;p43"/>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5" name="Google Shape;14935;p43"/>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6" name="Google Shape;14936;p43"/>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7" name="Google Shape;14937;p43"/>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8" name="Google Shape;14938;p43"/>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39" name="Google Shape;14939;p43"/>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0" name="Google Shape;14940;p43"/>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1" name="Google Shape;14941;p43"/>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2" name="Google Shape;14942;p43"/>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3" name="Google Shape;14943;p43"/>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4" name="Google Shape;14944;p43"/>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5" name="Google Shape;14945;p43"/>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6" name="Google Shape;14946;p43"/>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7" name="Google Shape;14947;p43"/>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8" name="Google Shape;14948;p43"/>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49" name="Google Shape;14949;p43"/>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0" name="Google Shape;14950;p43"/>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1" name="Google Shape;14951;p43"/>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2" name="Google Shape;14952;p43"/>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3" name="Google Shape;14953;p43"/>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4" name="Google Shape;14954;p43"/>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5" name="Google Shape;14955;p43"/>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6" name="Google Shape;14956;p43"/>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7" name="Google Shape;14957;p43"/>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8" name="Google Shape;14958;p43"/>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59" name="Google Shape;14959;p43"/>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0" name="Google Shape;14960;p43"/>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1" name="Google Shape;14961;p43"/>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2" name="Google Shape;14962;p43"/>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3" name="Google Shape;14963;p43"/>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4" name="Google Shape;14964;p43"/>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5" name="Google Shape;14965;p43"/>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6" name="Google Shape;14966;p43"/>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7" name="Google Shape;14967;p43"/>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8" name="Google Shape;14968;p43"/>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69" name="Google Shape;14969;p43"/>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0" name="Google Shape;14970;p43"/>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1" name="Google Shape;14971;p43"/>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2" name="Google Shape;14972;p43"/>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3" name="Google Shape;14973;p43"/>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4" name="Google Shape;14974;p43"/>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5" name="Google Shape;14975;p43"/>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6" name="Google Shape;14976;p43"/>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7" name="Google Shape;14977;p43"/>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8" name="Google Shape;14978;p43"/>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79" name="Google Shape;14979;p43"/>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0" name="Google Shape;14980;p43"/>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1" name="Google Shape;14981;p43"/>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2" name="Google Shape;14982;p43"/>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3" name="Google Shape;14983;p43"/>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4" name="Google Shape;14984;p43"/>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5" name="Google Shape;14985;p43"/>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6" name="Google Shape;14986;p43"/>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7" name="Google Shape;14987;p43"/>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8" name="Google Shape;14988;p43"/>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89" name="Google Shape;14989;p43"/>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0" name="Google Shape;14990;p43"/>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1" name="Google Shape;14991;p43"/>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2" name="Google Shape;14992;p43"/>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3" name="Google Shape;14993;p43"/>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4" name="Google Shape;14994;p43"/>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5" name="Google Shape;14995;p43"/>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6" name="Google Shape;14996;p43"/>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7" name="Google Shape;14997;p43"/>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8" name="Google Shape;14998;p43"/>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4999" name="Google Shape;14999;p43"/>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0" name="Google Shape;15000;p43"/>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1" name="Google Shape;15001;p43"/>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2" name="Google Shape;15002;p43"/>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3" name="Google Shape;15003;p43"/>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4" name="Google Shape;15004;p43"/>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5" name="Google Shape;15005;p43"/>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6" name="Google Shape;15006;p43"/>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7" name="Google Shape;15007;p43"/>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8" name="Google Shape;15008;p43"/>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09" name="Google Shape;15009;p43"/>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0" name="Google Shape;15010;p43"/>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1" name="Google Shape;15011;p43"/>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2" name="Google Shape;15012;p43"/>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3" name="Google Shape;15013;p43"/>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4" name="Google Shape;15014;p43"/>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5" name="Google Shape;15015;p43"/>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6" name="Google Shape;15016;p43"/>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7" name="Google Shape;15017;p43"/>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8" name="Google Shape;15018;p43"/>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19" name="Google Shape;15019;p43"/>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0" name="Google Shape;15020;p43"/>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1" name="Google Shape;15021;p43"/>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2" name="Google Shape;15022;p43"/>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3" name="Google Shape;15023;p43"/>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4" name="Google Shape;15024;p43"/>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5" name="Google Shape;15025;p43"/>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6" name="Google Shape;15026;p43"/>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7" name="Google Shape;15027;p43"/>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8" name="Google Shape;15028;p43"/>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29" name="Google Shape;15029;p43"/>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0" name="Google Shape;15030;p43"/>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1" name="Google Shape;15031;p43"/>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2" name="Google Shape;15032;p43"/>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3" name="Google Shape;15033;p43"/>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4" name="Google Shape;15034;p43"/>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5" name="Google Shape;15035;p43"/>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6" name="Google Shape;15036;p43"/>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7" name="Google Shape;15037;p43"/>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8" name="Google Shape;15038;p43"/>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39" name="Google Shape;15039;p43"/>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0" name="Google Shape;15040;p43"/>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1" name="Google Shape;15041;p43"/>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2" name="Google Shape;15042;p43"/>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3" name="Google Shape;15043;p43"/>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4" name="Google Shape;15044;p43"/>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5" name="Google Shape;15045;p43"/>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6" name="Google Shape;15046;p43"/>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7" name="Google Shape;15047;p43"/>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8" name="Google Shape;15048;p43"/>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49" name="Google Shape;15049;p43"/>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0" name="Google Shape;15050;p43"/>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1" name="Google Shape;15051;p43"/>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2" name="Google Shape;15052;p43"/>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3" name="Google Shape;15053;p43"/>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4" name="Google Shape;15054;p43"/>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5" name="Google Shape;15055;p43"/>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6" name="Google Shape;15056;p43"/>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7" name="Google Shape;15057;p43"/>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8" name="Google Shape;15058;p43"/>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59" name="Google Shape;15059;p43"/>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0" name="Google Shape;15060;p43"/>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1" name="Google Shape;15061;p43"/>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2" name="Google Shape;15062;p43"/>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3" name="Google Shape;15063;p43"/>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4" name="Google Shape;15064;p43"/>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5" name="Google Shape;15065;p43"/>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6" name="Google Shape;15066;p43"/>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7" name="Google Shape;15067;p43"/>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8" name="Google Shape;15068;p43"/>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69" name="Google Shape;15069;p43"/>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0" name="Google Shape;15070;p43"/>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1" name="Google Shape;15071;p43"/>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2" name="Google Shape;15072;p43"/>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3" name="Google Shape;15073;p43"/>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4" name="Google Shape;15074;p43"/>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5" name="Google Shape;15075;p43"/>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6" name="Google Shape;15076;p43"/>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7" name="Google Shape;15077;p43"/>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8" name="Google Shape;15078;p43"/>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79" name="Google Shape;15079;p43"/>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0" name="Google Shape;15080;p43"/>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1" name="Google Shape;15081;p43"/>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2" name="Google Shape;15082;p43"/>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3" name="Google Shape;15083;p43"/>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4" name="Google Shape;15084;p43"/>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5" name="Google Shape;15085;p43"/>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6" name="Google Shape;15086;p43"/>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7" name="Google Shape;15087;p43"/>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8" name="Google Shape;15088;p43"/>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89" name="Google Shape;15089;p43"/>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0" name="Google Shape;15090;p43"/>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1" name="Google Shape;15091;p43"/>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2" name="Google Shape;15092;p43"/>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3" name="Google Shape;15093;p43"/>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4" name="Google Shape;15094;p43"/>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5" name="Google Shape;15095;p43"/>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6" name="Google Shape;15096;p43"/>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7" name="Google Shape;15097;p43"/>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8" name="Google Shape;15098;p43"/>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099" name="Google Shape;15099;p43"/>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0" name="Google Shape;15100;p43"/>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1" name="Google Shape;15101;p43"/>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2" name="Google Shape;15102;p43"/>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3" name="Google Shape;15103;p43"/>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4" name="Google Shape;15104;p43"/>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5" name="Google Shape;15105;p43"/>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6" name="Google Shape;15106;p43"/>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7" name="Google Shape;15107;p43"/>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8" name="Google Shape;15108;p43"/>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09" name="Google Shape;15109;p43"/>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0" name="Google Shape;15110;p43"/>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1" name="Google Shape;15111;p43"/>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2" name="Google Shape;15112;p43"/>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3" name="Google Shape;15113;p43"/>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4" name="Google Shape;15114;p43"/>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5" name="Google Shape;15115;p43"/>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6" name="Google Shape;15116;p43"/>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7" name="Google Shape;15117;p43"/>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8" name="Google Shape;15118;p43"/>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19" name="Google Shape;15119;p43"/>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0" name="Google Shape;15120;p43"/>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1" name="Google Shape;15121;p43"/>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2" name="Google Shape;15122;p43"/>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3" name="Google Shape;15123;p43"/>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4" name="Google Shape;15124;p43"/>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5" name="Google Shape;15125;p43"/>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6" name="Google Shape;15126;p43"/>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7" name="Google Shape;15127;p43"/>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8" name="Google Shape;15128;p43"/>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29" name="Google Shape;15129;p43"/>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0" name="Google Shape;15130;p43"/>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1" name="Google Shape;15131;p43"/>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2" name="Google Shape;15132;p43"/>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3" name="Google Shape;15133;p43"/>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4" name="Google Shape;15134;p43"/>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5" name="Google Shape;15135;p43"/>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6" name="Google Shape;15136;p43"/>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7" name="Google Shape;15137;p43"/>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8" name="Google Shape;15138;p43"/>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39" name="Google Shape;15139;p43"/>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0" name="Google Shape;15140;p43"/>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1" name="Google Shape;15141;p43"/>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2" name="Google Shape;15142;p43"/>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3" name="Google Shape;15143;p43"/>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4" name="Google Shape;15144;p43"/>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5" name="Google Shape;15145;p43"/>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6" name="Google Shape;15146;p43"/>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7" name="Google Shape;15147;p43"/>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8" name="Google Shape;15148;p43"/>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49" name="Google Shape;15149;p43"/>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0" name="Google Shape;15150;p43"/>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1" name="Google Shape;15151;p43"/>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2" name="Google Shape;15152;p43"/>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3" name="Google Shape;15153;p43"/>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4" name="Google Shape;15154;p43"/>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5" name="Google Shape;15155;p43"/>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6" name="Google Shape;15156;p43"/>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7" name="Google Shape;15157;p43"/>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8" name="Google Shape;15158;p43"/>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59" name="Google Shape;15159;p43"/>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0" name="Google Shape;15160;p43"/>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1" name="Google Shape;15161;p43"/>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2" name="Google Shape;15162;p43"/>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3" name="Google Shape;15163;p43"/>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4" name="Google Shape;15164;p43"/>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5" name="Google Shape;15165;p43"/>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6" name="Google Shape;15166;p43"/>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7" name="Google Shape;15167;p43"/>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8" name="Google Shape;15168;p43"/>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69" name="Google Shape;15169;p43"/>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0" name="Google Shape;15170;p43"/>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1" name="Google Shape;15171;p43"/>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2" name="Google Shape;15172;p43"/>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3" name="Google Shape;15173;p43"/>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4" name="Google Shape;15174;p43"/>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5" name="Google Shape;15175;p43"/>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6" name="Google Shape;15176;p43"/>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7" name="Google Shape;15177;p43"/>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8" name="Google Shape;15178;p43"/>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79" name="Google Shape;15179;p43"/>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0" name="Google Shape;15180;p43"/>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1" name="Google Shape;15181;p43"/>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2" name="Google Shape;15182;p43"/>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3" name="Google Shape;15183;p43"/>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4" name="Google Shape;15184;p43"/>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5" name="Google Shape;15185;p43"/>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6" name="Google Shape;15186;p43"/>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7" name="Google Shape;15187;p43"/>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8" name="Google Shape;15188;p43"/>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89" name="Google Shape;15189;p43"/>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0" name="Google Shape;15190;p43"/>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1" name="Google Shape;15191;p43"/>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2" name="Google Shape;15192;p43"/>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3" name="Google Shape;15193;p43"/>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4" name="Google Shape;15194;p43"/>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5" name="Google Shape;15195;p43"/>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6" name="Google Shape;15196;p43"/>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7" name="Google Shape;15197;p43"/>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8" name="Google Shape;15198;p43"/>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199" name="Google Shape;15199;p43"/>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0" name="Google Shape;15200;p43"/>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1" name="Google Shape;15201;p43"/>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2" name="Google Shape;15202;p43"/>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3" name="Google Shape;15203;p43"/>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4" name="Google Shape;15204;p43"/>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5" name="Google Shape;15205;p43"/>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6" name="Google Shape;15206;p43"/>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7" name="Google Shape;15207;p43"/>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8" name="Google Shape;15208;p43"/>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09" name="Google Shape;15209;p43"/>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0" name="Google Shape;15210;p43"/>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1" name="Google Shape;15211;p43"/>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2" name="Google Shape;15212;p43"/>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3" name="Google Shape;15213;p43"/>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4" name="Google Shape;15214;p43"/>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5" name="Google Shape;15215;p43"/>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6" name="Google Shape;15216;p43"/>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7" name="Google Shape;15217;p43"/>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8" name="Google Shape;15218;p43"/>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19" name="Google Shape;15219;p43"/>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0" name="Google Shape;15220;p43"/>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1" name="Google Shape;15221;p43"/>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2" name="Google Shape;15222;p43"/>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3" name="Google Shape;15223;p43"/>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4" name="Google Shape;15224;p43"/>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5" name="Google Shape;15225;p43"/>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6" name="Google Shape;15226;p43"/>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7" name="Google Shape;15227;p43"/>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8" name="Google Shape;15228;p43"/>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29" name="Google Shape;15229;p43"/>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0" name="Google Shape;15230;p43"/>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1" name="Google Shape;15231;p43"/>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2" name="Google Shape;15232;p43"/>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3" name="Google Shape;15233;p43"/>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4" name="Google Shape;15234;p43"/>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5" name="Google Shape;15235;p43"/>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6" name="Google Shape;15236;p43"/>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7" name="Google Shape;15237;p43"/>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8" name="Google Shape;15238;p43"/>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39" name="Google Shape;15239;p43"/>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0" name="Google Shape;15240;p43"/>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1" name="Google Shape;15241;p43"/>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2" name="Google Shape;15242;p43"/>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3" name="Google Shape;15243;p43"/>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4" name="Google Shape;15244;p43"/>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5" name="Google Shape;15245;p43"/>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6" name="Google Shape;15246;p43"/>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7" name="Google Shape;15247;p43"/>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8" name="Google Shape;15248;p43"/>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49" name="Google Shape;15249;p43"/>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0" name="Google Shape;15250;p43"/>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1" name="Google Shape;15251;p43"/>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2" name="Google Shape;15252;p43"/>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3" name="Google Shape;15253;p43"/>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4" name="Google Shape;15254;p43"/>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5" name="Google Shape;15255;p43"/>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6" name="Google Shape;15256;p43"/>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7" name="Google Shape;15257;p43"/>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8" name="Google Shape;15258;p43"/>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59" name="Google Shape;15259;p43"/>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0" name="Google Shape;15260;p43"/>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1" name="Google Shape;15261;p43"/>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2" name="Google Shape;15262;p43"/>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3" name="Google Shape;15263;p43"/>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4" name="Google Shape;15264;p43"/>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5" name="Google Shape;15265;p43"/>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6" name="Google Shape;15266;p43"/>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7" name="Google Shape;15267;p43"/>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8" name="Google Shape;15268;p43"/>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69" name="Google Shape;15269;p43"/>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0" name="Google Shape;15270;p43"/>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1" name="Google Shape;15271;p43"/>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2" name="Google Shape;15272;p43"/>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3" name="Google Shape;15273;p43"/>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4" name="Google Shape;15274;p43"/>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5" name="Google Shape;15275;p43"/>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6" name="Google Shape;15276;p43"/>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7" name="Google Shape;15277;p43"/>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8" name="Google Shape;15278;p43"/>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79" name="Google Shape;15279;p43"/>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0" name="Google Shape;15280;p43"/>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1" name="Google Shape;15281;p43"/>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2" name="Google Shape;15282;p43"/>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3" name="Google Shape;15283;p43"/>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4" name="Google Shape;15284;p43"/>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5" name="Google Shape;15285;p43"/>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6" name="Google Shape;15286;p43"/>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7" name="Google Shape;15287;p43"/>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8" name="Google Shape;15288;p43"/>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89" name="Google Shape;15289;p43"/>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0" name="Google Shape;15290;p43"/>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1" name="Google Shape;15291;p43"/>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2" name="Google Shape;15292;p43"/>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3" name="Google Shape;15293;p43"/>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4" name="Google Shape;15294;p43"/>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5" name="Google Shape;15295;p43"/>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6" name="Google Shape;15296;p43"/>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7" name="Google Shape;15297;p43"/>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8" name="Google Shape;15298;p43"/>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299" name="Google Shape;15299;p43"/>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0" name="Google Shape;15300;p43"/>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1" name="Google Shape;15301;p43"/>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2" name="Google Shape;15302;p43"/>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3" name="Google Shape;15303;p43"/>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4" name="Google Shape;15304;p43"/>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5" name="Google Shape;15305;p43"/>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6" name="Google Shape;15306;p43"/>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7" name="Google Shape;15307;p43"/>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8" name="Google Shape;15308;p43"/>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09" name="Google Shape;15309;p43"/>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0" name="Google Shape;15310;p43"/>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1" name="Google Shape;15311;p43"/>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2" name="Google Shape;15312;p43"/>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3" name="Google Shape;15313;p43"/>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4" name="Google Shape;15314;p43"/>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5" name="Google Shape;15315;p43"/>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6" name="Google Shape;15316;p43"/>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7" name="Google Shape;15317;p43"/>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8" name="Google Shape;15318;p43"/>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19" name="Google Shape;15319;p43"/>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0" name="Google Shape;15320;p43"/>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1" name="Google Shape;15321;p43"/>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2" name="Google Shape;15322;p43"/>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3" name="Google Shape;15323;p43"/>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4" name="Google Shape;15324;p43"/>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5" name="Google Shape;15325;p43"/>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6" name="Google Shape;15326;p43"/>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7" name="Google Shape;15327;p43"/>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8" name="Google Shape;15328;p43"/>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29" name="Google Shape;15329;p43"/>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0" name="Google Shape;15330;p43"/>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1" name="Google Shape;15331;p43"/>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2" name="Google Shape;15332;p43"/>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3" name="Google Shape;15333;p43"/>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4" name="Google Shape;15334;p43"/>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5" name="Google Shape;15335;p43"/>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6" name="Google Shape;15336;p43"/>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7" name="Google Shape;15337;p43"/>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8" name="Google Shape;15338;p43"/>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39" name="Google Shape;15339;p43"/>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0" name="Google Shape;15340;p43"/>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1" name="Google Shape;15341;p43"/>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2" name="Google Shape;15342;p43"/>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3" name="Google Shape;15343;p43"/>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4" name="Google Shape;15344;p43"/>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5" name="Google Shape;15345;p43"/>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6" name="Google Shape;15346;p43"/>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7" name="Google Shape;15347;p43"/>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8" name="Google Shape;15348;p43"/>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49" name="Google Shape;15349;p43"/>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0" name="Google Shape;15350;p43"/>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1" name="Google Shape;15351;p43"/>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2" name="Google Shape;15352;p43"/>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3" name="Google Shape;15353;p43"/>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4" name="Google Shape;15354;p43"/>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5" name="Google Shape;15355;p43"/>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6" name="Google Shape;15356;p43"/>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7" name="Google Shape;15357;p43"/>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8" name="Google Shape;15358;p43"/>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59" name="Google Shape;15359;p43"/>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0" name="Google Shape;15360;p43"/>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1" name="Google Shape;15361;p43"/>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2" name="Google Shape;15362;p43"/>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3" name="Google Shape;15363;p43"/>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4" name="Google Shape;15364;p43"/>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5" name="Google Shape;15365;p43"/>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6" name="Google Shape;15366;p43"/>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7" name="Google Shape;15367;p43"/>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68" name="Google Shape;15368;p43"/>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rgbClr val="5F6368"/>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5369" name="Google Shape;15369;p43"/>
          <p:cNvSpPr/>
          <p:nvPr/>
        </p:nvSpPr>
        <p:spPr>
          <a:xfrm>
            <a:off x="1" y="0"/>
            <a:ext cx="9144000" cy="5143500"/>
          </a:xfrm>
          <a:prstGeom prst="rect">
            <a:avLst/>
          </a:prstGeom>
          <a:gradFill>
            <a:gsLst>
              <a:gs pos="0">
                <a:srgbClr val="FFFFFF">
                  <a:alpha val="0"/>
                </a:srgbClr>
              </a:gs>
              <a:gs pos="100000">
                <a:schemeClr val="dk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0" name="Google Shape;15370;p43"/>
          <p:cNvSpPr/>
          <p:nvPr/>
        </p:nvSpPr>
        <p:spPr>
          <a:xfrm>
            <a:off x="1" y="0"/>
            <a:ext cx="9144000" cy="5143500"/>
          </a:xfrm>
          <a:prstGeom prst="rect">
            <a:avLst/>
          </a:prstGeom>
          <a:gradFill>
            <a:gsLst>
              <a:gs pos="0">
                <a:srgbClr val="FFFFFF">
                  <a:alpha val="0"/>
                </a:srgbClr>
              </a:gs>
              <a:gs pos="100000">
                <a:schemeClr val="dk1"/>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White pattern fade">
  <p:cSld name="CUSTOM_9_1">
    <p:bg>
      <p:bgPr>
        <a:solidFill>
          <a:srgbClr val="FFFFFF"/>
        </a:solidFill>
      </p:bgPr>
    </p:bg>
    <p:spTree>
      <p:nvGrpSpPr>
        <p:cNvPr id="15371" name="Shape 15371"/>
        <p:cNvGrpSpPr/>
        <p:nvPr/>
      </p:nvGrpSpPr>
      <p:grpSpPr>
        <a:xfrm>
          <a:off x="0" y="0"/>
          <a:ext cx="0" cy="0"/>
          <a:chOff x="0" y="0"/>
          <a:chExt cx="0" cy="0"/>
        </a:xfrm>
      </p:grpSpPr>
      <p:grpSp>
        <p:nvGrpSpPr>
          <p:cNvPr id="15372" name="Google Shape;15372;p44"/>
          <p:cNvGrpSpPr/>
          <p:nvPr/>
        </p:nvGrpSpPr>
        <p:grpSpPr>
          <a:xfrm>
            <a:off x="13" y="43"/>
            <a:ext cx="9136470" cy="5143715"/>
            <a:chOff x="241225" y="850375"/>
            <a:chExt cx="7130625" cy="4014450"/>
          </a:xfrm>
        </p:grpSpPr>
        <p:sp>
          <p:nvSpPr>
            <p:cNvPr id="15373" name="Google Shape;15373;p44"/>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4" name="Google Shape;15374;p44"/>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5" name="Google Shape;15375;p44"/>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6" name="Google Shape;15376;p44"/>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7" name="Google Shape;15377;p44"/>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8" name="Google Shape;15378;p44"/>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79" name="Google Shape;15379;p44"/>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0" name="Google Shape;15380;p44"/>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1" name="Google Shape;15381;p44"/>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2" name="Google Shape;15382;p44"/>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3" name="Google Shape;15383;p44"/>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4" name="Google Shape;15384;p44"/>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5" name="Google Shape;15385;p44"/>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6" name="Google Shape;15386;p44"/>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7" name="Google Shape;15387;p44"/>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8" name="Google Shape;15388;p44"/>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89" name="Google Shape;15389;p44"/>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0" name="Google Shape;15390;p44"/>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1" name="Google Shape;15391;p44"/>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2" name="Google Shape;15392;p44"/>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3" name="Google Shape;15393;p44"/>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4" name="Google Shape;15394;p44"/>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5" name="Google Shape;15395;p44"/>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6" name="Google Shape;15396;p44"/>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7" name="Google Shape;15397;p44"/>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8" name="Google Shape;15398;p44"/>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399" name="Google Shape;15399;p44"/>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0" name="Google Shape;15400;p44"/>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1" name="Google Shape;15401;p44"/>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2" name="Google Shape;15402;p44"/>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3" name="Google Shape;15403;p44"/>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4" name="Google Shape;15404;p44"/>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5" name="Google Shape;15405;p44"/>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6" name="Google Shape;15406;p44"/>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7" name="Google Shape;15407;p44"/>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8" name="Google Shape;15408;p44"/>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09" name="Google Shape;15409;p44"/>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0" name="Google Shape;15410;p44"/>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1" name="Google Shape;15411;p44"/>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2" name="Google Shape;15412;p44"/>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3" name="Google Shape;15413;p44"/>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4" name="Google Shape;15414;p44"/>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5" name="Google Shape;15415;p44"/>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6" name="Google Shape;15416;p44"/>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7" name="Google Shape;15417;p44"/>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8" name="Google Shape;15418;p44"/>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19" name="Google Shape;15419;p44"/>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0" name="Google Shape;15420;p44"/>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1" name="Google Shape;15421;p44"/>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2" name="Google Shape;15422;p44"/>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3" name="Google Shape;15423;p44"/>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4" name="Google Shape;15424;p44"/>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5" name="Google Shape;15425;p44"/>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6" name="Google Shape;15426;p44"/>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7" name="Google Shape;15427;p44"/>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8" name="Google Shape;15428;p44"/>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29" name="Google Shape;15429;p44"/>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0" name="Google Shape;15430;p44"/>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1" name="Google Shape;15431;p44"/>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2" name="Google Shape;15432;p44"/>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3" name="Google Shape;15433;p44"/>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4" name="Google Shape;15434;p44"/>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5" name="Google Shape;15435;p44"/>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6" name="Google Shape;15436;p44"/>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7" name="Google Shape;15437;p44"/>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8" name="Google Shape;15438;p44"/>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39" name="Google Shape;15439;p44"/>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0" name="Google Shape;15440;p44"/>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1" name="Google Shape;15441;p44"/>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2" name="Google Shape;15442;p44"/>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3" name="Google Shape;15443;p44"/>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4" name="Google Shape;15444;p44"/>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5" name="Google Shape;15445;p44"/>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6" name="Google Shape;15446;p44"/>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7" name="Google Shape;15447;p44"/>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8" name="Google Shape;15448;p44"/>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49" name="Google Shape;15449;p44"/>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0" name="Google Shape;15450;p44"/>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1" name="Google Shape;15451;p44"/>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2" name="Google Shape;15452;p44"/>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3" name="Google Shape;15453;p44"/>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4" name="Google Shape;15454;p44"/>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5" name="Google Shape;15455;p44"/>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6" name="Google Shape;15456;p44"/>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7" name="Google Shape;15457;p44"/>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8" name="Google Shape;15458;p44"/>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59" name="Google Shape;15459;p44"/>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0" name="Google Shape;15460;p44"/>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1" name="Google Shape;15461;p44"/>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2" name="Google Shape;15462;p44"/>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3" name="Google Shape;15463;p44"/>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4" name="Google Shape;15464;p44"/>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5" name="Google Shape;15465;p44"/>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6" name="Google Shape;15466;p44"/>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7" name="Google Shape;15467;p44"/>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8" name="Google Shape;15468;p44"/>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69" name="Google Shape;15469;p44"/>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0" name="Google Shape;15470;p44"/>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1" name="Google Shape;15471;p44"/>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2" name="Google Shape;15472;p44"/>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3" name="Google Shape;15473;p44"/>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4" name="Google Shape;15474;p44"/>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5" name="Google Shape;15475;p44"/>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6" name="Google Shape;15476;p44"/>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7" name="Google Shape;15477;p44"/>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8" name="Google Shape;15478;p44"/>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79" name="Google Shape;15479;p44"/>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0" name="Google Shape;15480;p44"/>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1" name="Google Shape;15481;p44"/>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2" name="Google Shape;15482;p44"/>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3" name="Google Shape;15483;p44"/>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4" name="Google Shape;15484;p44"/>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5" name="Google Shape;15485;p44"/>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6" name="Google Shape;15486;p44"/>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7" name="Google Shape;15487;p44"/>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8" name="Google Shape;15488;p44"/>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89" name="Google Shape;15489;p44"/>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0" name="Google Shape;15490;p44"/>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1" name="Google Shape;15491;p44"/>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2" name="Google Shape;15492;p44"/>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3" name="Google Shape;15493;p44"/>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4" name="Google Shape;15494;p44"/>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5" name="Google Shape;15495;p44"/>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6" name="Google Shape;15496;p44"/>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7" name="Google Shape;15497;p44"/>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8" name="Google Shape;15498;p44"/>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499" name="Google Shape;15499;p44"/>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0" name="Google Shape;15500;p44"/>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1" name="Google Shape;15501;p44"/>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2" name="Google Shape;15502;p44"/>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3" name="Google Shape;15503;p44"/>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4" name="Google Shape;15504;p44"/>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5" name="Google Shape;15505;p44"/>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6" name="Google Shape;15506;p44"/>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7" name="Google Shape;15507;p44"/>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8" name="Google Shape;15508;p44"/>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09" name="Google Shape;15509;p44"/>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0" name="Google Shape;15510;p44"/>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1" name="Google Shape;15511;p44"/>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2" name="Google Shape;15512;p44"/>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3" name="Google Shape;15513;p44"/>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4" name="Google Shape;15514;p44"/>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5" name="Google Shape;15515;p44"/>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6" name="Google Shape;15516;p44"/>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7" name="Google Shape;15517;p44"/>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8" name="Google Shape;15518;p44"/>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19" name="Google Shape;15519;p44"/>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0" name="Google Shape;15520;p44"/>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1" name="Google Shape;15521;p44"/>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2" name="Google Shape;15522;p44"/>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3" name="Google Shape;15523;p44"/>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4" name="Google Shape;15524;p44"/>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5" name="Google Shape;15525;p44"/>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6" name="Google Shape;15526;p44"/>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7" name="Google Shape;15527;p44"/>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8" name="Google Shape;15528;p44"/>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29" name="Google Shape;15529;p44"/>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0" name="Google Shape;15530;p44"/>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1" name="Google Shape;15531;p44"/>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2" name="Google Shape;15532;p44"/>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3" name="Google Shape;15533;p44"/>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4" name="Google Shape;15534;p44"/>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5" name="Google Shape;15535;p44"/>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6" name="Google Shape;15536;p44"/>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7" name="Google Shape;15537;p44"/>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8" name="Google Shape;15538;p44"/>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39" name="Google Shape;15539;p44"/>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0" name="Google Shape;15540;p44"/>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1" name="Google Shape;15541;p44"/>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2" name="Google Shape;15542;p44"/>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3" name="Google Shape;15543;p44"/>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4" name="Google Shape;15544;p44"/>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5" name="Google Shape;15545;p44"/>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6" name="Google Shape;15546;p44"/>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7" name="Google Shape;15547;p44"/>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8" name="Google Shape;15548;p44"/>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49" name="Google Shape;15549;p44"/>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0" name="Google Shape;15550;p44"/>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1" name="Google Shape;15551;p44"/>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2" name="Google Shape;15552;p44"/>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3" name="Google Shape;15553;p44"/>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4" name="Google Shape;15554;p44"/>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5" name="Google Shape;15555;p44"/>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6" name="Google Shape;15556;p44"/>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7" name="Google Shape;15557;p44"/>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8" name="Google Shape;15558;p44"/>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59" name="Google Shape;15559;p44"/>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0" name="Google Shape;15560;p44"/>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1" name="Google Shape;15561;p44"/>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2" name="Google Shape;15562;p44"/>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3" name="Google Shape;15563;p44"/>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4" name="Google Shape;15564;p44"/>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5" name="Google Shape;15565;p44"/>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6" name="Google Shape;15566;p44"/>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7" name="Google Shape;15567;p44"/>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8" name="Google Shape;15568;p44"/>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69" name="Google Shape;15569;p44"/>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0" name="Google Shape;15570;p44"/>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1" name="Google Shape;15571;p44"/>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2" name="Google Shape;15572;p44"/>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3" name="Google Shape;15573;p44"/>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4" name="Google Shape;15574;p44"/>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5" name="Google Shape;15575;p44"/>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6" name="Google Shape;15576;p44"/>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7" name="Google Shape;15577;p44"/>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8" name="Google Shape;15578;p44"/>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79" name="Google Shape;15579;p44"/>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0" name="Google Shape;15580;p44"/>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1" name="Google Shape;15581;p44"/>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2" name="Google Shape;15582;p44"/>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3" name="Google Shape;15583;p44"/>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4" name="Google Shape;15584;p44"/>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5" name="Google Shape;15585;p44"/>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6" name="Google Shape;15586;p44"/>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7" name="Google Shape;15587;p44"/>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8" name="Google Shape;15588;p44"/>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89" name="Google Shape;15589;p44"/>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0" name="Google Shape;15590;p44"/>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1" name="Google Shape;15591;p44"/>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2" name="Google Shape;15592;p44"/>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3" name="Google Shape;15593;p44"/>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4" name="Google Shape;15594;p44"/>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5" name="Google Shape;15595;p44"/>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6" name="Google Shape;15596;p44"/>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7" name="Google Shape;15597;p44"/>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8" name="Google Shape;15598;p44"/>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599" name="Google Shape;15599;p44"/>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0" name="Google Shape;15600;p44"/>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1" name="Google Shape;15601;p44"/>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2" name="Google Shape;15602;p44"/>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3" name="Google Shape;15603;p44"/>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4" name="Google Shape;15604;p44"/>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5" name="Google Shape;15605;p44"/>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6" name="Google Shape;15606;p44"/>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7" name="Google Shape;15607;p44"/>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8" name="Google Shape;15608;p44"/>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09" name="Google Shape;15609;p44"/>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0" name="Google Shape;15610;p44"/>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1" name="Google Shape;15611;p44"/>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2" name="Google Shape;15612;p44"/>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3" name="Google Shape;15613;p44"/>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4" name="Google Shape;15614;p44"/>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5" name="Google Shape;15615;p44"/>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6" name="Google Shape;15616;p44"/>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7" name="Google Shape;15617;p44"/>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8" name="Google Shape;15618;p44"/>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19" name="Google Shape;15619;p44"/>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0" name="Google Shape;15620;p44"/>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1" name="Google Shape;15621;p44"/>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2" name="Google Shape;15622;p44"/>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3" name="Google Shape;15623;p44"/>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4" name="Google Shape;15624;p44"/>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5" name="Google Shape;15625;p44"/>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6" name="Google Shape;15626;p44"/>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7" name="Google Shape;15627;p44"/>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8" name="Google Shape;15628;p44"/>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29" name="Google Shape;15629;p44"/>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0" name="Google Shape;15630;p44"/>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1" name="Google Shape;15631;p44"/>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2" name="Google Shape;15632;p44"/>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3" name="Google Shape;15633;p44"/>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4" name="Google Shape;15634;p44"/>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5" name="Google Shape;15635;p44"/>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6" name="Google Shape;15636;p44"/>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7" name="Google Shape;15637;p44"/>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8" name="Google Shape;15638;p44"/>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39" name="Google Shape;15639;p44"/>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0" name="Google Shape;15640;p44"/>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1" name="Google Shape;15641;p44"/>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2" name="Google Shape;15642;p44"/>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3" name="Google Shape;15643;p44"/>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4" name="Google Shape;15644;p44"/>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5" name="Google Shape;15645;p44"/>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6" name="Google Shape;15646;p44"/>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7" name="Google Shape;15647;p44"/>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8" name="Google Shape;15648;p44"/>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49" name="Google Shape;15649;p44"/>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0" name="Google Shape;15650;p44"/>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1" name="Google Shape;15651;p44"/>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2" name="Google Shape;15652;p44"/>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3" name="Google Shape;15653;p44"/>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4" name="Google Shape;15654;p44"/>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5" name="Google Shape;15655;p44"/>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6" name="Google Shape;15656;p44"/>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7" name="Google Shape;15657;p44"/>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8" name="Google Shape;15658;p44"/>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59" name="Google Shape;15659;p44"/>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0" name="Google Shape;15660;p44"/>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1" name="Google Shape;15661;p44"/>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2" name="Google Shape;15662;p44"/>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3" name="Google Shape;15663;p44"/>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4" name="Google Shape;15664;p44"/>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5" name="Google Shape;15665;p44"/>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6" name="Google Shape;15666;p44"/>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7" name="Google Shape;15667;p44"/>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8" name="Google Shape;15668;p44"/>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69" name="Google Shape;15669;p44"/>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0" name="Google Shape;15670;p44"/>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1" name="Google Shape;15671;p44"/>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2" name="Google Shape;15672;p44"/>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3" name="Google Shape;15673;p44"/>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4" name="Google Shape;15674;p44"/>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5" name="Google Shape;15675;p44"/>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6" name="Google Shape;15676;p44"/>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7" name="Google Shape;15677;p44"/>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8" name="Google Shape;15678;p44"/>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79" name="Google Shape;15679;p44"/>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0" name="Google Shape;15680;p44"/>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1" name="Google Shape;15681;p44"/>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2" name="Google Shape;15682;p44"/>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3" name="Google Shape;15683;p44"/>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4" name="Google Shape;15684;p44"/>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5" name="Google Shape;15685;p44"/>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6" name="Google Shape;15686;p44"/>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7" name="Google Shape;15687;p44"/>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8" name="Google Shape;15688;p44"/>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89" name="Google Shape;15689;p44"/>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0" name="Google Shape;15690;p44"/>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1" name="Google Shape;15691;p44"/>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2" name="Google Shape;15692;p44"/>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3" name="Google Shape;15693;p44"/>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4" name="Google Shape;15694;p44"/>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5" name="Google Shape;15695;p44"/>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6" name="Google Shape;15696;p44"/>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7" name="Google Shape;15697;p44"/>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8" name="Google Shape;15698;p44"/>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699" name="Google Shape;15699;p44"/>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0" name="Google Shape;15700;p44"/>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1" name="Google Shape;15701;p44"/>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2" name="Google Shape;15702;p44"/>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3" name="Google Shape;15703;p44"/>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4" name="Google Shape;15704;p44"/>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5" name="Google Shape;15705;p44"/>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6" name="Google Shape;15706;p44"/>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7" name="Google Shape;15707;p44"/>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8" name="Google Shape;15708;p44"/>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09" name="Google Shape;15709;p44"/>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0" name="Google Shape;15710;p44"/>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1" name="Google Shape;15711;p44"/>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2" name="Google Shape;15712;p44"/>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3" name="Google Shape;15713;p44"/>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4" name="Google Shape;15714;p44"/>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5" name="Google Shape;15715;p44"/>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6" name="Google Shape;15716;p44"/>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7" name="Google Shape;15717;p44"/>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8" name="Google Shape;15718;p44"/>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19" name="Google Shape;15719;p44"/>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0" name="Google Shape;15720;p44"/>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1" name="Google Shape;15721;p44"/>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2" name="Google Shape;15722;p44"/>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3" name="Google Shape;15723;p44"/>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4" name="Google Shape;15724;p44"/>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5" name="Google Shape;15725;p44"/>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6" name="Google Shape;15726;p44"/>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7" name="Google Shape;15727;p44"/>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8" name="Google Shape;15728;p44"/>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29" name="Google Shape;15729;p44"/>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0" name="Google Shape;15730;p44"/>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1" name="Google Shape;15731;p44"/>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2" name="Google Shape;15732;p44"/>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3" name="Google Shape;15733;p44"/>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4" name="Google Shape;15734;p44"/>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5" name="Google Shape;15735;p44"/>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6" name="Google Shape;15736;p44"/>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7" name="Google Shape;15737;p44"/>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8" name="Google Shape;15738;p44"/>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39" name="Google Shape;15739;p44"/>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0" name="Google Shape;15740;p44"/>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1" name="Google Shape;15741;p44"/>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2" name="Google Shape;15742;p44"/>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3" name="Google Shape;15743;p44"/>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4" name="Google Shape;15744;p44"/>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5" name="Google Shape;15745;p44"/>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6" name="Google Shape;15746;p44"/>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7" name="Google Shape;15747;p44"/>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8" name="Google Shape;15748;p44"/>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49" name="Google Shape;15749;p44"/>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0" name="Google Shape;15750;p44"/>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1" name="Google Shape;15751;p44"/>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2" name="Google Shape;15752;p44"/>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3" name="Google Shape;15753;p44"/>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4" name="Google Shape;15754;p44"/>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5" name="Google Shape;15755;p44"/>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6" name="Google Shape;15756;p44"/>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7" name="Google Shape;15757;p44"/>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8" name="Google Shape;15758;p44"/>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59" name="Google Shape;15759;p44"/>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0" name="Google Shape;15760;p44"/>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1" name="Google Shape;15761;p44"/>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2" name="Google Shape;15762;p44"/>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3" name="Google Shape;15763;p44"/>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4" name="Google Shape;15764;p44"/>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5" name="Google Shape;15765;p44"/>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6" name="Google Shape;15766;p44"/>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7" name="Google Shape;15767;p44"/>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8" name="Google Shape;15768;p44"/>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69" name="Google Shape;15769;p44"/>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0" name="Google Shape;15770;p44"/>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1" name="Google Shape;15771;p44"/>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2" name="Google Shape;15772;p44"/>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3" name="Google Shape;15773;p44"/>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4" name="Google Shape;15774;p44"/>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5" name="Google Shape;15775;p44"/>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6" name="Google Shape;15776;p44"/>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7" name="Google Shape;15777;p44"/>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8" name="Google Shape;15778;p44"/>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79" name="Google Shape;15779;p44"/>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0" name="Google Shape;15780;p44"/>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1" name="Google Shape;15781;p44"/>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2" name="Google Shape;15782;p44"/>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3" name="Google Shape;15783;p44"/>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4" name="Google Shape;15784;p44"/>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5" name="Google Shape;15785;p44"/>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6" name="Google Shape;15786;p44"/>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7" name="Google Shape;15787;p44"/>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8" name="Google Shape;15788;p44"/>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89" name="Google Shape;15789;p44"/>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0" name="Google Shape;15790;p44"/>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1" name="Google Shape;15791;p44"/>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2" name="Google Shape;15792;p44"/>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3" name="Google Shape;15793;p44"/>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4" name="Google Shape;15794;p44"/>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5" name="Google Shape;15795;p44"/>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6" name="Google Shape;15796;p44"/>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7" name="Google Shape;15797;p44"/>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8" name="Google Shape;15798;p44"/>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799" name="Google Shape;15799;p44"/>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0" name="Google Shape;15800;p44"/>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1" name="Google Shape;15801;p44"/>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2" name="Google Shape;15802;p44"/>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3" name="Google Shape;15803;p44"/>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4" name="Google Shape;15804;p44"/>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5" name="Google Shape;15805;p44"/>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6" name="Google Shape;15806;p44"/>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7" name="Google Shape;15807;p44"/>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8" name="Google Shape;15808;p44"/>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09" name="Google Shape;15809;p44"/>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0" name="Google Shape;15810;p44"/>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1" name="Google Shape;15811;p44"/>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2" name="Google Shape;15812;p44"/>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3" name="Google Shape;15813;p44"/>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4" name="Google Shape;15814;p44"/>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5" name="Google Shape;15815;p44"/>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6" name="Google Shape;15816;p44"/>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7" name="Google Shape;15817;p44"/>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8" name="Google Shape;15818;p44"/>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19" name="Google Shape;15819;p44"/>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0" name="Google Shape;15820;p44"/>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1" name="Google Shape;15821;p44"/>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2" name="Google Shape;15822;p44"/>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3" name="Google Shape;15823;p44"/>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4" name="Google Shape;15824;p44"/>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5" name="Google Shape;15825;p44"/>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6" name="Google Shape;15826;p44"/>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7" name="Google Shape;15827;p44"/>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8" name="Google Shape;15828;p44"/>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29" name="Google Shape;15829;p44"/>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0" name="Google Shape;15830;p44"/>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1" name="Google Shape;15831;p44"/>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2" name="Google Shape;15832;p44"/>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3" name="Google Shape;15833;p44"/>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4" name="Google Shape;15834;p44"/>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5" name="Google Shape;15835;p44"/>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6" name="Google Shape;15836;p44"/>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7" name="Google Shape;15837;p44"/>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8" name="Google Shape;15838;p44"/>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39" name="Google Shape;15839;p44"/>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0" name="Google Shape;15840;p44"/>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1" name="Google Shape;15841;p44"/>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2" name="Google Shape;15842;p44"/>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3" name="Google Shape;15843;p44"/>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4" name="Google Shape;15844;p44"/>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5" name="Google Shape;15845;p44"/>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6" name="Google Shape;15846;p44"/>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7" name="Google Shape;15847;p44"/>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8" name="Google Shape;15848;p44"/>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49" name="Google Shape;15849;p44"/>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0" name="Google Shape;15850;p44"/>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1" name="Google Shape;15851;p44"/>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2" name="Google Shape;15852;p44"/>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3" name="Google Shape;15853;p44"/>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4" name="Google Shape;15854;p44"/>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5" name="Google Shape;15855;p44"/>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6" name="Google Shape;15856;p44"/>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7" name="Google Shape;15857;p44"/>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8" name="Google Shape;15858;p44"/>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59" name="Google Shape;15859;p44"/>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0" name="Google Shape;15860;p44"/>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1" name="Google Shape;15861;p44"/>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2" name="Google Shape;15862;p44"/>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3" name="Google Shape;15863;p44"/>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4" name="Google Shape;15864;p44"/>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5" name="Google Shape;15865;p44"/>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6" name="Google Shape;15866;p44"/>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7" name="Google Shape;15867;p44"/>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8" name="Google Shape;15868;p44"/>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69" name="Google Shape;15869;p44"/>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0" name="Google Shape;15870;p44"/>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1" name="Google Shape;15871;p44"/>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2" name="Google Shape;15872;p44"/>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3" name="Google Shape;15873;p44"/>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4" name="Google Shape;15874;p44"/>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5" name="Google Shape;15875;p44"/>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6" name="Google Shape;15876;p44"/>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7" name="Google Shape;15877;p44"/>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8" name="Google Shape;15878;p44"/>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79" name="Google Shape;15879;p44"/>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0" name="Google Shape;15880;p44"/>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1" name="Google Shape;15881;p44"/>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2" name="Google Shape;15882;p44"/>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3" name="Google Shape;15883;p44"/>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4" name="Google Shape;15884;p44"/>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5" name="Google Shape;15885;p44"/>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6" name="Google Shape;15886;p44"/>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7" name="Google Shape;15887;p44"/>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8" name="Google Shape;15888;p44"/>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89" name="Google Shape;15889;p44"/>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0" name="Google Shape;15890;p44"/>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1" name="Google Shape;15891;p44"/>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2" name="Google Shape;15892;p44"/>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3" name="Google Shape;15893;p44"/>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4" name="Google Shape;15894;p44"/>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5" name="Google Shape;15895;p44"/>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6" name="Google Shape;15896;p44"/>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7" name="Google Shape;15897;p44"/>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8" name="Google Shape;15898;p44"/>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899" name="Google Shape;15899;p44"/>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0" name="Google Shape;15900;p44"/>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1" name="Google Shape;15901;p44"/>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2" name="Google Shape;15902;p44"/>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3" name="Google Shape;15903;p44"/>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4" name="Google Shape;15904;p44"/>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5" name="Google Shape;15905;p44"/>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6" name="Google Shape;15906;p44"/>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7" name="Google Shape;15907;p44"/>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8" name="Google Shape;15908;p44"/>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09" name="Google Shape;15909;p44"/>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0" name="Google Shape;15910;p44"/>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1" name="Google Shape;15911;p44"/>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2" name="Google Shape;15912;p44"/>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3" name="Google Shape;15913;p44"/>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4" name="Google Shape;15914;p44"/>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5" name="Google Shape;15915;p44"/>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6" name="Google Shape;15916;p44"/>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7" name="Google Shape;15917;p44"/>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8" name="Google Shape;15918;p44"/>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19" name="Google Shape;15919;p44"/>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0" name="Google Shape;15920;p44"/>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1" name="Google Shape;15921;p44"/>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2" name="Google Shape;15922;p44"/>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3" name="Google Shape;15923;p44"/>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4" name="Google Shape;15924;p44"/>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5" name="Google Shape;15925;p44"/>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6" name="Google Shape;15926;p44"/>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7" name="Google Shape;15927;p44"/>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8" name="Google Shape;15928;p44"/>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29" name="Google Shape;15929;p44"/>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0" name="Google Shape;15930;p44"/>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1" name="Google Shape;15931;p44"/>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2" name="Google Shape;15932;p44"/>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3" name="Google Shape;15933;p44"/>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4" name="Google Shape;15934;p44"/>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5" name="Google Shape;15935;p44"/>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6" name="Google Shape;15936;p44"/>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7" name="Google Shape;15937;p44"/>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8" name="Google Shape;15938;p44"/>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39" name="Google Shape;15939;p44"/>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0" name="Google Shape;15940;p44"/>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1" name="Google Shape;15941;p44"/>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2" name="Google Shape;15942;p44"/>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3" name="Google Shape;15943;p44"/>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4" name="Google Shape;15944;p44"/>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5" name="Google Shape;15945;p44"/>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6" name="Google Shape;15946;p44"/>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7" name="Google Shape;15947;p44"/>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8" name="Google Shape;15948;p44"/>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49" name="Google Shape;15949;p44"/>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0" name="Google Shape;15950;p44"/>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1" name="Google Shape;15951;p44"/>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2" name="Google Shape;15952;p44"/>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3" name="Google Shape;15953;p44"/>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4" name="Google Shape;15954;p44"/>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5" name="Google Shape;15955;p44"/>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6" name="Google Shape;15956;p44"/>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7" name="Google Shape;15957;p44"/>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8" name="Google Shape;15958;p44"/>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59" name="Google Shape;15959;p44"/>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0" name="Google Shape;15960;p44"/>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1" name="Google Shape;15961;p44"/>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2" name="Google Shape;15962;p44"/>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3" name="Google Shape;15963;p44"/>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4" name="Google Shape;15964;p44"/>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5" name="Google Shape;15965;p44"/>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6" name="Google Shape;15966;p44"/>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7" name="Google Shape;15967;p44"/>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8" name="Google Shape;15968;p44"/>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69" name="Google Shape;15969;p44"/>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0" name="Google Shape;15970;p44"/>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1" name="Google Shape;15971;p44"/>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2" name="Google Shape;15972;p44"/>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3" name="Google Shape;15973;p44"/>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4" name="Google Shape;15974;p44"/>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5" name="Google Shape;15975;p44"/>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6" name="Google Shape;15976;p44"/>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7" name="Google Shape;15977;p44"/>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8" name="Google Shape;15978;p44"/>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79" name="Google Shape;15979;p44"/>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0" name="Google Shape;15980;p44"/>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1" name="Google Shape;15981;p44"/>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2" name="Google Shape;15982;p44"/>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3" name="Google Shape;15983;p44"/>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4" name="Google Shape;15984;p44"/>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5" name="Google Shape;15985;p44"/>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6" name="Google Shape;15986;p44"/>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7" name="Google Shape;15987;p44"/>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8" name="Google Shape;15988;p44"/>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89" name="Google Shape;15989;p44"/>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0" name="Google Shape;15990;p44"/>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1" name="Google Shape;15991;p44"/>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2" name="Google Shape;15992;p44"/>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3" name="Google Shape;15993;p44"/>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4" name="Google Shape;15994;p44"/>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5" name="Google Shape;15995;p44"/>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6" name="Google Shape;15996;p44"/>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7" name="Google Shape;15997;p44"/>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8" name="Google Shape;15998;p44"/>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5999" name="Google Shape;15999;p44"/>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0" name="Google Shape;16000;p44"/>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1" name="Google Shape;16001;p44"/>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2" name="Google Shape;16002;p44"/>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3" name="Google Shape;16003;p44"/>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4" name="Google Shape;16004;p44"/>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5" name="Google Shape;16005;p44"/>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6" name="Google Shape;16006;p44"/>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7" name="Google Shape;16007;p44"/>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8" name="Google Shape;16008;p44"/>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09" name="Google Shape;16009;p44"/>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0" name="Google Shape;16010;p44"/>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1" name="Google Shape;16011;p44"/>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2" name="Google Shape;16012;p44"/>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3" name="Google Shape;16013;p44"/>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4" name="Google Shape;16014;p44"/>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5" name="Google Shape;16015;p44"/>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6" name="Google Shape;16016;p44"/>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7" name="Google Shape;16017;p44"/>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8" name="Google Shape;16018;p44"/>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19" name="Google Shape;16019;p44"/>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0" name="Google Shape;16020;p44"/>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1" name="Google Shape;16021;p44"/>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2" name="Google Shape;16022;p44"/>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3" name="Google Shape;16023;p44"/>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4" name="Google Shape;16024;p44"/>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5" name="Google Shape;16025;p44"/>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6" name="Google Shape;16026;p44"/>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7" name="Google Shape;16027;p44"/>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8" name="Google Shape;16028;p44"/>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29" name="Google Shape;16029;p44"/>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0" name="Google Shape;16030;p44"/>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1" name="Google Shape;16031;p44"/>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2" name="Google Shape;16032;p44"/>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3" name="Google Shape;16033;p44"/>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4" name="Google Shape;16034;p44"/>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5" name="Google Shape;16035;p44"/>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6" name="Google Shape;16036;p44"/>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7" name="Google Shape;16037;p44"/>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8" name="Google Shape;16038;p44"/>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39" name="Google Shape;16039;p44"/>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0" name="Google Shape;16040;p44"/>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1" name="Google Shape;16041;p44"/>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2" name="Google Shape;16042;p44"/>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3" name="Google Shape;16043;p44"/>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4" name="Google Shape;16044;p44"/>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5" name="Google Shape;16045;p44"/>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6" name="Google Shape;16046;p44"/>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7" name="Google Shape;16047;p44"/>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8" name="Google Shape;16048;p44"/>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49" name="Google Shape;16049;p44"/>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0" name="Google Shape;16050;p44"/>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1" name="Google Shape;16051;p44"/>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2" name="Google Shape;16052;p44"/>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3" name="Google Shape;16053;p44"/>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4" name="Google Shape;16054;p44"/>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5" name="Google Shape;16055;p44"/>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6" name="Google Shape;16056;p44"/>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7" name="Google Shape;16057;p44"/>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8" name="Google Shape;16058;p44"/>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59" name="Google Shape;16059;p44"/>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0" name="Google Shape;16060;p44"/>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1" name="Google Shape;16061;p44"/>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2" name="Google Shape;16062;p44"/>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3" name="Google Shape;16063;p44"/>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4" name="Google Shape;16064;p44"/>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5" name="Google Shape;16065;p44"/>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6" name="Google Shape;16066;p44"/>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7" name="Google Shape;16067;p44"/>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8" name="Google Shape;16068;p44"/>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69" name="Google Shape;16069;p44"/>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0" name="Google Shape;16070;p44"/>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1" name="Google Shape;16071;p44"/>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2" name="Google Shape;16072;p44"/>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3" name="Google Shape;16073;p44"/>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4" name="Google Shape;16074;p44"/>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5" name="Google Shape;16075;p44"/>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6" name="Google Shape;16076;p44"/>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7" name="Google Shape;16077;p44"/>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8" name="Google Shape;16078;p44"/>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79" name="Google Shape;16079;p44"/>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0" name="Google Shape;16080;p44"/>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1" name="Google Shape;16081;p44"/>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2" name="Google Shape;16082;p44"/>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3" name="Google Shape;16083;p44"/>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4" name="Google Shape;16084;p44"/>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5" name="Google Shape;16085;p44"/>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6" name="Google Shape;16086;p44"/>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7" name="Google Shape;16087;p44"/>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8" name="Google Shape;16088;p44"/>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89" name="Google Shape;16089;p44"/>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0" name="Google Shape;16090;p44"/>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1" name="Google Shape;16091;p44"/>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2" name="Google Shape;16092;p44"/>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3" name="Google Shape;16093;p44"/>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4" name="Google Shape;16094;p44"/>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5" name="Google Shape;16095;p44"/>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6" name="Google Shape;16096;p44"/>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7" name="Google Shape;16097;p44"/>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8" name="Google Shape;16098;p44"/>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099" name="Google Shape;16099;p44"/>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0" name="Google Shape;16100;p44"/>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1" name="Google Shape;16101;p44"/>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2" name="Google Shape;16102;p44"/>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3" name="Google Shape;16103;p44"/>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4" name="Google Shape;16104;p44"/>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5" name="Google Shape;16105;p44"/>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6" name="Google Shape;16106;p44"/>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7" name="Google Shape;16107;p44"/>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8" name="Google Shape;16108;p44"/>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09" name="Google Shape;16109;p44"/>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0" name="Google Shape;16110;p44"/>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1" name="Google Shape;16111;p44"/>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2" name="Google Shape;16112;p44"/>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3" name="Google Shape;16113;p44"/>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4" name="Google Shape;16114;p44"/>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5" name="Google Shape;16115;p44"/>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6" name="Google Shape;16116;p44"/>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7" name="Google Shape;16117;p44"/>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8" name="Google Shape;16118;p44"/>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19" name="Google Shape;16119;p44"/>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0" name="Google Shape;16120;p44"/>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1" name="Google Shape;16121;p44"/>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2" name="Google Shape;16122;p44"/>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3" name="Google Shape;16123;p44"/>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4" name="Google Shape;16124;p44"/>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5" name="Google Shape;16125;p44"/>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6" name="Google Shape;16126;p44"/>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7" name="Google Shape;16127;p44"/>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8" name="Google Shape;16128;p44"/>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29" name="Google Shape;16129;p44"/>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0" name="Google Shape;16130;p44"/>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1" name="Google Shape;16131;p44"/>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2" name="Google Shape;16132;p44"/>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3" name="Google Shape;16133;p44"/>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4" name="Google Shape;16134;p44"/>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5" name="Google Shape;16135;p44"/>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6" name="Google Shape;16136;p44"/>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7" name="Google Shape;16137;p44"/>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8" name="Google Shape;16138;p44"/>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39" name="Google Shape;16139;p44"/>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0" name="Google Shape;16140;p44"/>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1" name="Google Shape;16141;p44"/>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2" name="Google Shape;16142;p44"/>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3" name="Google Shape;16143;p44"/>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4" name="Google Shape;16144;p44"/>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5" name="Google Shape;16145;p44"/>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6" name="Google Shape;16146;p44"/>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7" name="Google Shape;16147;p44"/>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8" name="Google Shape;16148;p44"/>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49" name="Google Shape;16149;p44"/>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0" name="Google Shape;16150;p44"/>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1" name="Google Shape;16151;p44"/>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2" name="Google Shape;16152;p44"/>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3" name="Google Shape;16153;p44"/>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4" name="Google Shape;16154;p44"/>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5" name="Google Shape;16155;p44"/>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6" name="Google Shape;16156;p44"/>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7" name="Google Shape;16157;p44"/>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8" name="Google Shape;16158;p44"/>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59" name="Google Shape;16159;p44"/>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0" name="Google Shape;16160;p44"/>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1" name="Google Shape;16161;p44"/>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2" name="Google Shape;16162;p44"/>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3" name="Google Shape;16163;p44"/>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4" name="Google Shape;16164;p44"/>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5" name="Google Shape;16165;p44"/>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6" name="Google Shape;16166;p44"/>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7" name="Google Shape;16167;p44"/>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8" name="Google Shape;16168;p44"/>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69" name="Google Shape;16169;p44"/>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0" name="Google Shape;16170;p44"/>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1" name="Google Shape;16171;p44"/>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2" name="Google Shape;16172;p44"/>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3" name="Google Shape;16173;p44"/>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4" name="Google Shape;16174;p44"/>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5" name="Google Shape;16175;p44"/>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6" name="Google Shape;16176;p44"/>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7" name="Google Shape;16177;p44"/>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8" name="Google Shape;16178;p44"/>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79" name="Google Shape;16179;p44"/>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0" name="Google Shape;16180;p44"/>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1" name="Google Shape;16181;p44"/>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2" name="Google Shape;16182;p44"/>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3" name="Google Shape;16183;p44"/>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4" name="Google Shape;16184;p44"/>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5" name="Google Shape;16185;p44"/>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6" name="Google Shape;16186;p44"/>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7" name="Google Shape;16187;p44"/>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8" name="Google Shape;16188;p44"/>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89" name="Google Shape;16189;p44"/>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0" name="Google Shape;16190;p44"/>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1" name="Google Shape;16191;p44"/>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2" name="Google Shape;16192;p44"/>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3" name="Google Shape;16193;p44"/>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4" name="Google Shape;16194;p44"/>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5" name="Google Shape;16195;p44"/>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6" name="Google Shape;16196;p44"/>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7" name="Google Shape;16197;p44"/>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8" name="Google Shape;16198;p44"/>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199" name="Google Shape;16199;p44"/>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0" name="Google Shape;16200;p44"/>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1" name="Google Shape;16201;p44"/>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2" name="Google Shape;16202;p44"/>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3" name="Google Shape;16203;p44"/>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4" name="Google Shape;16204;p44"/>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5" name="Google Shape;16205;p44"/>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6" name="Google Shape;16206;p44"/>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7" name="Google Shape;16207;p44"/>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8" name="Google Shape;16208;p44"/>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09" name="Google Shape;16209;p44"/>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0" name="Google Shape;16210;p44"/>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1" name="Google Shape;16211;p44"/>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2" name="Google Shape;16212;p44"/>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3" name="Google Shape;16213;p44"/>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4" name="Google Shape;16214;p44"/>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5" name="Google Shape;16215;p44"/>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6" name="Google Shape;16216;p44"/>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7" name="Google Shape;16217;p44"/>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8" name="Google Shape;16218;p44"/>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19" name="Google Shape;16219;p44"/>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0" name="Google Shape;16220;p44"/>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1" name="Google Shape;16221;p44"/>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2" name="Google Shape;16222;p44"/>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3" name="Google Shape;16223;p44"/>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4" name="Google Shape;16224;p44"/>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5" name="Google Shape;16225;p44"/>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6" name="Google Shape;16226;p44"/>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7" name="Google Shape;16227;p44"/>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8" name="Google Shape;16228;p44"/>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29" name="Google Shape;16229;p44"/>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0" name="Google Shape;16230;p44"/>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1" name="Google Shape;16231;p44"/>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2" name="Google Shape;16232;p44"/>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3" name="Google Shape;16233;p44"/>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4" name="Google Shape;16234;p44"/>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5" name="Google Shape;16235;p44"/>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6" name="Google Shape;16236;p44"/>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7" name="Google Shape;16237;p44"/>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8" name="Google Shape;16238;p44"/>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39" name="Google Shape;16239;p44"/>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0" name="Google Shape;16240;p44"/>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1" name="Google Shape;16241;p44"/>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2" name="Google Shape;16242;p44"/>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3" name="Google Shape;16243;p44"/>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4" name="Google Shape;16244;p44"/>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5" name="Google Shape;16245;p44"/>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6" name="Google Shape;16246;p44"/>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7" name="Google Shape;16247;p44"/>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8" name="Google Shape;16248;p44"/>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49" name="Google Shape;16249;p44"/>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0" name="Google Shape;16250;p44"/>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1" name="Google Shape;16251;p44"/>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2" name="Google Shape;16252;p44"/>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3" name="Google Shape;16253;p44"/>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4" name="Google Shape;16254;p44"/>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5" name="Google Shape;16255;p44"/>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6" name="Google Shape;16256;p44"/>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7" name="Google Shape;16257;p44"/>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8" name="Google Shape;16258;p44"/>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59" name="Google Shape;16259;p44"/>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0" name="Google Shape;16260;p44"/>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1" name="Google Shape;16261;p44"/>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2" name="Google Shape;16262;p44"/>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3" name="Google Shape;16263;p44"/>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4" name="Google Shape;16264;p44"/>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5" name="Google Shape;16265;p44"/>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6" name="Google Shape;16266;p44"/>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7" name="Google Shape;16267;p44"/>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8" name="Google Shape;16268;p44"/>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69" name="Google Shape;16269;p44"/>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0" name="Google Shape;16270;p44"/>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1" name="Google Shape;16271;p44"/>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2" name="Google Shape;16272;p44"/>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3" name="Google Shape;16273;p44"/>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4" name="Google Shape;16274;p44"/>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5" name="Google Shape;16275;p44"/>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6" name="Google Shape;16276;p44"/>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7" name="Google Shape;16277;p44"/>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8" name="Google Shape;16278;p44"/>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79" name="Google Shape;16279;p44"/>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0" name="Google Shape;16280;p44"/>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1" name="Google Shape;16281;p44"/>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2" name="Google Shape;16282;p44"/>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3" name="Google Shape;16283;p44"/>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4" name="Google Shape;16284;p44"/>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5" name="Google Shape;16285;p44"/>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6" name="Google Shape;16286;p44"/>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7" name="Google Shape;16287;p44"/>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8" name="Google Shape;16288;p44"/>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89" name="Google Shape;16289;p44"/>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0" name="Google Shape;16290;p44"/>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1" name="Google Shape;16291;p44"/>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2" name="Google Shape;16292;p44"/>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3" name="Google Shape;16293;p44"/>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4" name="Google Shape;16294;p44"/>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5" name="Google Shape;16295;p44"/>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6" name="Google Shape;16296;p44"/>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7" name="Google Shape;16297;p44"/>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8" name="Google Shape;16298;p44"/>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299" name="Google Shape;16299;p44"/>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0" name="Google Shape;16300;p44"/>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1" name="Google Shape;16301;p44"/>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2" name="Google Shape;16302;p44"/>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3" name="Google Shape;16303;p44"/>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4" name="Google Shape;16304;p44"/>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5" name="Google Shape;16305;p44"/>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6" name="Google Shape;16306;p44"/>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7" name="Google Shape;16307;p44"/>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8" name="Google Shape;16308;p44"/>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09" name="Google Shape;16309;p44"/>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0" name="Google Shape;16310;p44"/>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1" name="Google Shape;16311;p44"/>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2" name="Google Shape;16312;p44"/>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3" name="Google Shape;16313;p44"/>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4" name="Google Shape;16314;p44"/>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5" name="Google Shape;16315;p44"/>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6" name="Google Shape;16316;p44"/>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7" name="Google Shape;16317;p44"/>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8" name="Google Shape;16318;p44"/>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19" name="Google Shape;16319;p44"/>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0" name="Google Shape;16320;p44"/>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1" name="Google Shape;16321;p44"/>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2" name="Google Shape;16322;p44"/>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3" name="Google Shape;16323;p44"/>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4" name="Google Shape;16324;p44"/>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5" name="Google Shape;16325;p44"/>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6" name="Google Shape;16326;p44"/>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7" name="Google Shape;16327;p44"/>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8" name="Google Shape;16328;p44"/>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29" name="Google Shape;16329;p44"/>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0" name="Google Shape;16330;p44"/>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1" name="Google Shape;16331;p44"/>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2" name="Google Shape;16332;p44"/>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3" name="Google Shape;16333;p44"/>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4" name="Google Shape;16334;p44"/>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5" name="Google Shape;16335;p44"/>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6" name="Google Shape;16336;p44"/>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7" name="Google Shape;16337;p44"/>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8" name="Google Shape;16338;p44"/>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39" name="Google Shape;16339;p44"/>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0" name="Google Shape;16340;p44"/>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1" name="Google Shape;16341;p44"/>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2" name="Google Shape;16342;p44"/>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3" name="Google Shape;16343;p44"/>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4" name="Google Shape;16344;p44"/>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5" name="Google Shape;16345;p44"/>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6" name="Google Shape;16346;p44"/>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7" name="Google Shape;16347;p44"/>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8" name="Google Shape;16348;p44"/>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49" name="Google Shape;16349;p44"/>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0" name="Google Shape;16350;p44"/>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1" name="Google Shape;16351;p44"/>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2" name="Google Shape;16352;p44"/>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3" name="Google Shape;16353;p44"/>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4" name="Google Shape;16354;p44"/>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5" name="Google Shape;16355;p44"/>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6" name="Google Shape;16356;p44"/>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7" name="Google Shape;16357;p44"/>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8" name="Google Shape;16358;p44"/>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59" name="Google Shape;16359;p44"/>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0" name="Google Shape;16360;p44"/>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1" name="Google Shape;16361;p44"/>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2" name="Google Shape;16362;p44"/>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3" name="Google Shape;16363;p44"/>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4" name="Google Shape;16364;p44"/>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5" name="Google Shape;16365;p44"/>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6" name="Google Shape;16366;p44"/>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7" name="Google Shape;16367;p44"/>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8" name="Google Shape;16368;p44"/>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69" name="Google Shape;16369;p44"/>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0" name="Google Shape;16370;p44"/>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1" name="Google Shape;16371;p44"/>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2" name="Google Shape;16372;p44"/>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3" name="Google Shape;16373;p44"/>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4" name="Google Shape;16374;p44"/>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5" name="Google Shape;16375;p44"/>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6" name="Google Shape;16376;p44"/>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7" name="Google Shape;16377;p44"/>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8" name="Google Shape;16378;p44"/>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79" name="Google Shape;16379;p44"/>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0" name="Google Shape;16380;p44"/>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1" name="Google Shape;16381;p44"/>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2" name="Google Shape;16382;p44"/>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3" name="Google Shape;16383;p44"/>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4" name="Google Shape;16384;p44"/>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5" name="Google Shape;16385;p44"/>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6" name="Google Shape;16386;p44"/>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7" name="Google Shape;16387;p44"/>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8" name="Google Shape;16388;p44"/>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89" name="Google Shape;16389;p44"/>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0" name="Google Shape;16390;p44"/>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1" name="Google Shape;16391;p44"/>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2" name="Google Shape;16392;p44"/>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3" name="Google Shape;16393;p44"/>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4" name="Google Shape;16394;p44"/>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5" name="Google Shape;16395;p44"/>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6" name="Google Shape;16396;p44"/>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7" name="Google Shape;16397;p44"/>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8" name="Google Shape;16398;p44"/>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399" name="Google Shape;16399;p44"/>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0" name="Google Shape;16400;p44"/>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1" name="Google Shape;16401;p44"/>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2" name="Google Shape;16402;p44"/>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3" name="Google Shape;16403;p44"/>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4" name="Google Shape;16404;p44"/>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5" name="Google Shape;16405;p44"/>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6" name="Google Shape;16406;p44"/>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7" name="Google Shape;16407;p44"/>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8" name="Google Shape;16408;p44"/>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09" name="Google Shape;16409;p44"/>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0" name="Google Shape;16410;p44"/>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1" name="Google Shape;16411;p44"/>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2" name="Google Shape;16412;p44"/>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3" name="Google Shape;16413;p44"/>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4" name="Google Shape;16414;p44"/>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5" name="Google Shape;16415;p44"/>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6" name="Google Shape;16416;p44"/>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7" name="Google Shape;16417;p44"/>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8" name="Google Shape;16418;p44"/>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19" name="Google Shape;16419;p44"/>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0" name="Google Shape;16420;p44"/>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6421" name="Google Shape;16421;p44"/>
          <p:cNvSpPr/>
          <p:nvPr/>
        </p:nvSpPr>
        <p:spPr>
          <a:xfrm>
            <a:off x="1" y="0"/>
            <a:ext cx="9144000" cy="5143500"/>
          </a:xfrm>
          <a:prstGeom prst="rect">
            <a:avLst/>
          </a:prstGeom>
          <a:gradFill>
            <a:gsLst>
              <a:gs pos="0">
                <a:srgbClr val="FFFFFF">
                  <a:alpha val="0"/>
                </a:srgbClr>
              </a:gs>
              <a:gs pos="100000">
                <a:srgbClr val="FFFFFF"/>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2" name="Google Shape;16422;p44"/>
          <p:cNvSpPr/>
          <p:nvPr/>
        </p:nvSpPr>
        <p:spPr>
          <a:xfrm>
            <a:off x="1" y="0"/>
            <a:ext cx="9144000" cy="5143500"/>
          </a:xfrm>
          <a:prstGeom prst="rect">
            <a:avLst/>
          </a:prstGeom>
          <a:gradFill>
            <a:gsLst>
              <a:gs pos="0">
                <a:srgbClr val="FFFFFF">
                  <a:alpha val="0"/>
                </a:srgbClr>
              </a:gs>
              <a:gs pos="100000">
                <a:srgbClr val="FFFFFF"/>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6423" name="Google Shape;16423;p44"/>
          <p:cNvGrpSpPr/>
          <p:nvPr/>
        </p:nvGrpSpPr>
        <p:grpSpPr>
          <a:xfrm>
            <a:off x="457276" y="4724396"/>
            <a:ext cx="1140610" cy="134569"/>
            <a:chOff x="1227925" y="771950"/>
            <a:chExt cx="5130950" cy="605350"/>
          </a:xfrm>
        </p:grpSpPr>
        <p:sp>
          <p:nvSpPr>
            <p:cNvPr id="16424" name="Google Shape;16424;p44"/>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5" name="Google Shape;16425;p44"/>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6" name="Google Shape;16426;p44"/>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7" name="Google Shape;16427;p44"/>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8" name="Google Shape;16428;p44"/>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29" name="Google Shape;16429;p44"/>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0" name="Google Shape;16430;p44"/>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1" name="Google Shape;16431;p44"/>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2" name="Google Shape;16432;p44"/>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3" name="Google Shape;16433;p44"/>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4" name="Google Shape;16434;p44"/>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5" name="Google Shape;16435;p44"/>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6" name="Google Shape;16436;p44"/>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7" name="Google Shape;16437;p44"/>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8" name="Google Shape;16438;p44"/>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39" name="Google Shape;16439;p44"/>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40" name="Google Shape;16440;p44"/>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41" name="Google Shape;16441;p44"/>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42" name="Google Shape;16442;p44"/>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43" name="Google Shape;16443;p44"/>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44" name="Google Shape;16444;p44"/>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45" name="Google Shape;16445;p44"/>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6446" name="Google Shape;16446;p44"/>
          <p:cNvSpPr txBox="1"/>
          <p:nvPr/>
        </p:nvSpPr>
        <p:spPr>
          <a:xfrm>
            <a:off x="8458206" y="4758952"/>
            <a:ext cx="228600" cy="92400"/>
          </a:xfrm>
          <a:prstGeom prst="rect">
            <a:avLst/>
          </a:prstGeom>
          <a:noFill/>
          <a:ln>
            <a:noFill/>
          </a:ln>
          <a:effectLst>
            <a:outerShdw blurRad="114300" rotWithShape="0" algn="bl">
              <a:srgbClr val="FFFFFF"/>
            </a:outerShdw>
          </a:effectLst>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6447" name="Google Shape;16447;p44"/>
          <p:cNvSpPr txBox="1"/>
          <p:nvPr/>
        </p:nvSpPr>
        <p:spPr>
          <a:xfrm>
            <a:off x="7188451" y="4771140"/>
            <a:ext cx="1269900" cy="77100"/>
          </a:xfrm>
          <a:prstGeom prst="rect">
            <a:avLst/>
          </a:prstGeom>
          <a:noFill/>
          <a:ln>
            <a:noFill/>
          </a:ln>
          <a:effectLst>
            <a:outerShdw blurRad="114300" rotWithShape="0" algn="bl">
              <a:srgbClr val="FFFFFF"/>
            </a:outerShdw>
          </a:effectLst>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White pattern fade (no footer)">
  <p:cSld name="CUSTOM_9_1_1">
    <p:bg>
      <p:bgPr>
        <a:solidFill>
          <a:srgbClr val="FFFFFF"/>
        </a:solidFill>
      </p:bgPr>
    </p:bg>
    <p:spTree>
      <p:nvGrpSpPr>
        <p:cNvPr id="16448" name="Shape 16448"/>
        <p:cNvGrpSpPr/>
        <p:nvPr/>
      </p:nvGrpSpPr>
      <p:grpSpPr>
        <a:xfrm>
          <a:off x="0" y="0"/>
          <a:ext cx="0" cy="0"/>
          <a:chOff x="0" y="0"/>
          <a:chExt cx="0" cy="0"/>
        </a:xfrm>
      </p:grpSpPr>
      <p:grpSp>
        <p:nvGrpSpPr>
          <p:cNvPr id="16449" name="Google Shape;16449;p45"/>
          <p:cNvGrpSpPr/>
          <p:nvPr/>
        </p:nvGrpSpPr>
        <p:grpSpPr>
          <a:xfrm>
            <a:off x="13" y="43"/>
            <a:ext cx="9136470" cy="5143715"/>
            <a:chOff x="241225" y="850375"/>
            <a:chExt cx="7130625" cy="4014450"/>
          </a:xfrm>
        </p:grpSpPr>
        <p:sp>
          <p:nvSpPr>
            <p:cNvPr id="16450" name="Google Shape;16450;p45"/>
            <p:cNvSpPr/>
            <p:nvPr/>
          </p:nvSpPr>
          <p:spPr>
            <a:xfrm>
              <a:off x="241225" y="85102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1" name="Google Shape;16451;p45"/>
            <p:cNvSpPr/>
            <p:nvPr/>
          </p:nvSpPr>
          <p:spPr>
            <a:xfrm>
              <a:off x="3752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2" name="Google Shape;16452;p45"/>
            <p:cNvSpPr/>
            <p:nvPr/>
          </p:nvSpPr>
          <p:spPr>
            <a:xfrm>
              <a:off x="336250" y="9710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3" name="Google Shape;16453;p45"/>
            <p:cNvSpPr/>
            <p:nvPr/>
          </p:nvSpPr>
          <p:spPr>
            <a:xfrm>
              <a:off x="412525" y="97080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4" name="Google Shape;16454;p45"/>
            <p:cNvSpPr/>
            <p:nvPr/>
          </p:nvSpPr>
          <p:spPr>
            <a:xfrm>
              <a:off x="9241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5" name="Google Shape;16455;p45"/>
            <p:cNvSpPr/>
            <p:nvPr/>
          </p:nvSpPr>
          <p:spPr>
            <a:xfrm>
              <a:off x="1058400" y="9578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6" name="Google Shape;16456;p45"/>
            <p:cNvSpPr/>
            <p:nvPr/>
          </p:nvSpPr>
          <p:spPr>
            <a:xfrm>
              <a:off x="1019150" y="9710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7" name="Google Shape;16457;p45"/>
            <p:cNvSpPr/>
            <p:nvPr/>
          </p:nvSpPr>
          <p:spPr>
            <a:xfrm>
              <a:off x="1095425" y="97080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8" name="Google Shape;16458;p45"/>
            <p:cNvSpPr/>
            <p:nvPr/>
          </p:nvSpPr>
          <p:spPr>
            <a:xfrm>
              <a:off x="1607275" y="85102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59" name="Google Shape;16459;p45"/>
            <p:cNvSpPr/>
            <p:nvPr/>
          </p:nvSpPr>
          <p:spPr>
            <a:xfrm>
              <a:off x="1741525" y="9578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0" name="Google Shape;16460;p45"/>
            <p:cNvSpPr/>
            <p:nvPr/>
          </p:nvSpPr>
          <p:spPr>
            <a:xfrm>
              <a:off x="1778550" y="97080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1" name="Google Shape;16461;p45"/>
            <p:cNvSpPr/>
            <p:nvPr/>
          </p:nvSpPr>
          <p:spPr>
            <a:xfrm>
              <a:off x="1702275" y="9710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2" name="Google Shape;16462;p45"/>
            <p:cNvSpPr/>
            <p:nvPr/>
          </p:nvSpPr>
          <p:spPr>
            <a:xfrm>
              <a:off x="2290400" y="85102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2"/>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3" name="Google Shape;16463;p45"/>
            <p:cNvSpPr/>
            <p:nvPr/>
          </p:nvSpPr>
          <p:spPr>
            <a:xfrm>
              <a:off x="2424450" y="9578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4" name="Google Shape;16464;p45"/>
            <p:cNvSpPr/>
            <p:nvPr/>
          </p:nvSpPr>
          <p:spPr>
            <a:xfrm>
              <a:off x="2461450" y="97080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5" name="Google Shape;16465;p45"/>
            <p:cNvSpPr/>
            <p:nvPr/>
          </p:nvSpPr>
          <p:spPr>
            <a:xfrm>
              <a:off x="2385175" y="9710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6" name="Google Shape;16466;p45"/>
            <p:cNvSpPr/>
            <p:nvPr/>
          </p:nvSpPr>
          <p:spPr>
            <a:xfrm>
              <a:off x="29733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7" name="Google Shape;16467;p45"/>
            <p:cNvSpPr/>
            <p:nvPr/>
          </p:nvSpPr>
          <p:spPr>
            <a:xfrm>
              <a:off x="3107575" y="9578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8" name="Google Shape;16468;p45"/>
            <p:cNvSpPr/>
            <p:nvPr/>
          </p:nvSpPr>
          <p:spPr>
            <a:xfrm>
              <a:off x="3144600" y="97080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69" name="Google Shape;16469;p45"/>
            <p:cNvSpPr/>
            <p:nvPr/>
          </p:nvSpPr>
          <p:spPr>
            <a:xfrm>
              <a:off x="30683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0" name="Google Shape;16470;p45"/>
            <p:cNvSpPr/>
            <p:nvPr/>
          </p:nvSpPr>
          <p:spPr>
            <a:xfrm>
              <a:off x="36564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1" name="Google Shape;16471;p45"/>
            <p:cNvSpPr/>
            <p:nvPr/>
          </p:nvSpPr>
          <p:spPr>
            <a:xfrm>
              <a:off x="37904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2" name="Google Shape;16472;p45"/>
            <p:cNvSpPr/>
            <p:nvPr/>
          </p:nvSpPr>
          <p:spPr>
            <a:xfrm>
              <a:off x="37512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3" name="Google Shape;16473;p45"/>
            <p:cNvSpPr/>
            <p:nvPr/>
          </p:nvSpPr>
          <p:spPr>
            <a:xfrm>
              <a:off x="38275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4" name="Google Shape;16474;p45"/>
            <p:cNvSpPr/>
            <p:nvPr/>
          </p:nvSpPr>
          <p:spPr>
            <a:xfrm>
              <a:off x="4339350" y="85102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2"/>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5" name="Google Shape;16475;p45"/>
            <p:cNvSpPr/>
            <p:nvPr/>
          </p:nvSpPr>
          <p:spPr>
            <a:xfrm>
              <a:off x="4473600" y="9578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6" name="Google Shape;16476;p45"/>
            <p:cNvSpPr/>
            <p:nvPr/>
          </p:nvSpPr>
          <p:spPr>
            <a:xfrm>
              <a:off x="4510625" y="97080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7" name="Google Shape;16477;p45"/>
            <p:cNvSpPr/>
            <p:nvPr/>
          </p:nvSpPr>
          <p:spPr>
            <a:xfrm>
              <a:off x="4434350" y="9710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8" name="Google Shape;16478;p45"/>
            <p:cNvSpPr/>
            <p:nvPr/>
          </p:nvSpPr>
          <p:spPr>
            <a:xfrm>
              <a:off x="5022475" y="85102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79" name="Google Shape;16479;p45"/>
            <p:cNvSpPr/>
            <p:nvPr/>
          </p:nvSpPr>
          <p:spPr>
            <a:xfrm>
              <a:off x="5156500"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0" name="Google Shape;16480;p45"/>
            <p:cNvSpPr/>
            <p:nvPr/>
          </p:nvSpPr>
          <p:spPr>
            <a:xfrm>
              <a:off x="5193750" y="97080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1" name="Google Shape;16481;p45"/>
            <p:cNvSpPr/>
            <p:nvPr/>
          </p:nvSpPr>
          <p:spPr>
            <a:xfrm>
              <a:off x="5117475" y="9710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2" name="Google Shape;16482;p45"/>
            <p:cNvSpPr/>
            <p:nvPr/>
          </p:nvSpPr>
          <p:spPr>
            <a:xfrm>
              <a:off x="5705375" y="85102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3" name="Google Shape;16483;p45"/>
            <p:cNvSpPr/>
            <p:nvPr/>
          </p:nvSpPr>
          <p:spPr>
            <a:xfrm>
              <a:off x="5839625" y="9578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4" name="Google Shape;16484;p45"/>
            <p:cNvSpPr/>
            <p:nvPr/>
          </p:nvSpPr>
          <p:spPr>
            <a:xfrm>
              <a:off x="5876650" y="97080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5" name="Google Shape;16485;p45"/>
            <p:cNvSpPr/>
            <p:nvPr/>
          </p:nvSpPr>
          <p:spPr>
            <a:xfrm>
              <a:off x="5800375" y="9710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6" name="Google Shape;16486;p45"/>
            <p:cNvSpPr/>
            <p:nvPr/>
          </p:nvSpPr>
          <p:spPr>
            <a:xfrm>
              <a:off x="6388500" y="85102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7" name="Google Shape;16487;p45"/>
            <p:cNvSpPr/>
            <p:nvPr/>
          </p:nvSpPr>
          <p:spPr>
            <a:xfrm>
              <a:off x="6522775" y="9578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8" name="Google Shape;16488;p45"/>
            <p:cNvSpPr/>
            <p:nvPr/>
          </p:nvSpPr>
          <p:spPr>
            <a:xfrm>
              <a:off x="6559800" y="97080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89" name="Google Shape;16489;p45"/>
            <p:cNvSpPr/>
            <p:nvPr/>
          </p:nvSpPr>
          <p:spPr>
            <a:xfrm>
              <a:off x="6483525" y="9710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0" name="Google Shape;16490;p45"/>
            <p:cNvSpPr/>
            <p:nvPr/>
          </p:nvSpPr>
          <p:spPr>
            <a:xfrm>
              <a:off x="7071625" y="85102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1" name="Google Shape;16491;p45"/>
            <p:cNvSpPr/>
            <p:nvPr/>
          </p:nvSpPr>
          <p:spPr>
            <a:xfrm>
              <a:off x="7205675" y="9578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2" name="Google Shape;16492;p45"/>
            <p:cNvSpPr/>
            <p:nvPr/>
          </p:nvSpPr>
          <p:spPr>
            <a:xfrm>
              <a:off x="7166425" y="9710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3" name="Google Shape;16493;p45"/>
            <p:cNvSpPr/>
            <p:nvPr/>
          </p:nvSpPr>
          <p:spPr>
            <a:xfrm>
              <a:off x="7242700" y="97080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4" name="Google Shape;16494;p45"/>
            <p:cNvSpPr/>
            <p:nvPr/>
          </p:nvSpPr>
          <p:spPr>
            <a:xfrm>
              <a:off x="241225" y="118847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5" name="Google Shape;16495;p45"/>
            <p:cNvSpPr/>
            <p:nvPr/>
          </p:nvSpPr>
          <p:spPr>
            <a:xfrm>
              <a:off x="3752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6" name="Google Shape;16496;p45"/>
            <p:cNvSpPr/>
            <p:nvPr/>
          </p:nvSpPr>
          <p:spPr>
            <a:xfrm>
              <a:off x="412525" y="13082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7" name="Google Shape;16497;p45"/>
            <p:cNvSpPr/>
            <p:nvPr/>
          </p:nvSpPr>
          <p:spPr>
            <a:xfrm>
              <a:off x="336250" y="1308225"/>
              <a:ext cx="34150" cy="56450"/>
            </a:xfrm>
            <a:custGeom>
              <a:rect b="b" l="l" r="r" t="t"/>
              <a:pathLst>
                <a:path extrusionOk="0" h="2258" w="1366">
                  <a:moveTo>
                    <a:pt x="999" y="1"/>
                  </a:moveTo>
                  <a:lnTo>
                    <a:pt x="0" y="1125"/>
                  </a:lnTo>
                  <a:lnTo>
                    <a:pt x="999" y="2258"/>
                  </a:lnTo>
                  <a:lnTo>
                    <a:pt x="1365" y="1928"/>
                  </a:lnTo>
                  <a:lnTo>
                    <a:pt x="651" y="1134"/>
                  </a:lnTo>
                  <a:lnTo>
                    <a:pt x="1365" y="331"/>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8" name="Google Shape;16498;p45"/>
            <p:cNvSpPr/>
            <p:nvPr/>
          </p:nvSpPr>
          <p:spPr>
            <a:xfrm>
              <a:off x="9241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499" name="Google Shape;16499;p45"/>
            <p:cNvSpPr/>
            <p:nvPr/>
          </p:nvSpPr>
          <p:spPr>
            <a:xfrm>
              <a:off x="1058400" y="1295075"/>
              <a:ext cx="33250" cy="82550"/>
            </a:xfrm>
            <a:custGeom>
              <a:rect b="b" l="l" r="r" t="t"/>
              <a:pathLst>
                <a:path extrusionOk="0" h="3302" w="1330">
                  <a:moveTo>
                    <a:pt x="857" y="0"/>
                  </a:moveTo>
                  <a:lnTo>
                    <a:pt x="1"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0" name="Google Shape;16500;p45"/>
            <p:cNvSpPr/>
            <p:nvPr/>
          </p:nvSpPr>
          <p:spPr>
            <a:xfrm>
              <a:off x="1019150" y="1308225"/>
              <a:ext cx="34375" cy="56450"/>
            </a:xfrm>
            <a:custGeom>
              <a:rect b="b" l="l" r="r" t="t"/>
              <a:pathLst>
                <a:path extrusionOk="0" h="2258" w="1375">
                  <a:moveTo>
                    <a:pt x="1009" y="1"/>
                  </a:moveTo>
                  <a:lnTo>
                    <a:pt x="1" y="1125"/>
                  </a:lnTo>
                  <a:lnTo>
                    <a:pt x="1009" y="2258"/>
                  </a:lnTo>
                  <a:lnTo>
                    <a:pt x="1374" y="1928"/>
                  </a:lnTo>
                  <a:lnTo>
                    <a:pt x="652"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1" name="Google Shape;16501;p45"/>
            <p:cNvSpPr/>
            <p:nvPr/>
          </p:nvSpPr>
          <p:spPr>
            <a:xfrm>
              <a:off x="1095425" y="13082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2" name="Google Shape;16502;p45"/>
            <p:cNvSpPr/>
            <p:nvPr/>
          </p:nvSpPr>
          <p:spPr>
            <a:xfrm>
              <a:off x="1607275" y="118847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3" name="Google Shape;16503;p45"/>
            <p:cNvSpPr/>
            <p:nvPr/>
          </p:nvSpPr>
          <p:spPr>
            <a:xfrm>
              <a:off x="1741525" y="1295075"/>
              <a:ext cx="33050" cy="82550"/>
            </a:xfrm>
            <a:custGeom>
              <a:rect b="b" l="l" r="r" t="t"/>
              <a:pathLst>
                <a:path extrusionOk="0" h="3302" w="1322">
                  <a:moveTo>
                    <a:pt x="848" y="0"/>
                  </a:moveTo>
                  <a:lnTo>
                    <a:pt x="1" y="3176"/>
                  </a:lnTo>
                  <a:lnTo>
                    <a:pt x="465"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4" name="Google Shape;16504;p45"/>
            <p:cNvSpPr/>
            <p:nvPr/>
          </p:nvSpPr>
          <p:spPr>
            <a:xfrm>
              <a:off x="1702275" y="1308225"/>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5" name="Google Shape;16505;p45"/>
            <p:cNvSpPr/>
            <p:nvPr/>
          </p:nvSpPr>
          <p:spPr>
            <a:xfrm>
              <a:off x="1778550" y="13082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6" name="Google Shape;16506;p45"/>
            <p:cNvSpPr/>
            <p:nvPr/>
          </p:nvSpPr>
          <p:spPr>
            <a:xfrm>
              <a:off x="2290400" y="118847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0"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7" name="Google Shape;16507;p45"/>
            <p:cNvSpPr/>
            <p:nvPr/>
          </p:nvSpPr>
          <p:spPr>
            <a:xfrm>
              <a:off x="2424450" y="1295075"/>
              <a:ext cx="33250" cy="82550"/>
            </a:xfrm>
            <a:custGeom>
              <a:rect b="b" l="l" r="r" t="t"/>
              <a:pathLst>
                <a:path extrusionOk="0" h="3302" w="1330">
                  <a:moveTo>
                    <a:pt x="856" y="0"/>
                  </a:moveTo>
                  <a:lnTo>
                    <a:pt x="0" y="3176"/>
                  </a:lnTo>
                  <a:lnTo>
                    <a:pt x="473" y="3301"/>
                  </a:lnTo>
                  <a:lnTo>
                    <a:pt x="1329" y="125"/>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8" name="Google Shape;16508;p45"/>
            <p:cNvSpPr/>
            <p:nvPr/>
          </p:nvSpPr>
          <p:spPr>
            <a:xfrm>
              <a:off x="2461450" y="13082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09" name="Google Shape;16509;p45"/>
            <p:cNvSpPr/>
            <p:nvPr/>
          </p:nvSpPr>
          <p:spPr>
            <a:xfrm>
              <a:off x="2385175" y="1308225"/>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0" name="Google Shape;16510;p45"/>
            <p:cNvSpPr/>
            <p:nvPr/>
          </p:nvSpPr>
          <p:spPr>
            <a:xfrm>
              <a:off x="29733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32"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1" name="Google Shape;16511;p45"/>
            <p:cNvSpPr/>
            <p:nvPr/>
          </p:nvSpPr>
          <p:spPr>
            <a:xfrm>
              <a:off x="3107575" y="1295075"/>
              <a:ext cx="33025" cy="82550"/>
            </a:xfrm>
            <a:custGeom>
              <a:rect b="b" l="l" r="r" t="t"/>
              <a:pathLst>
                <a:path extrusionOk="0" h="3302" w="1321">
                  <a:moveTo>
                    <a:pt x="857" y="0"/>
                  </a:moveTo>
                  <a:lnTo>
                    <a:pt x="0" y="3176"/>
                  </a:lnTo>
                  <a:lnTo>
                    <a:pt x="464" y="3301"/>
                  </a:lnTo>
                  <a:lnTo>
                    <a:pt x="132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2" name="Google Shape;16512;p45"/>
            <p:cNvSpPr/>
            <p:nvPr/>
          </p:nvSpPr>
          <p:spPr>
            <a:xfrm>
              <a:off x="30683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3" name="Google Shape;16513;p45"/>
            <p:cNvSpPr/>
            <p:nvPr/>
          </p:nvSpPr>
          <p:spPr>
            <a:xfrm>
              <a:off x="3144600" y="13082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4" name="Google Shape;16514;p45"/>
            <p:cNvSpPr/>
            <p:nvPr/>
          </p:nvSpPr>
          <p:spPr>
            <a:xfrm>
              <a:off x="36564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5" name="Google Shape;16515;p45"/>
            <p:cNvSpPr/>
            <p:nvPr/>
          </p:nvSpPr>
          <p:spPr>
            <a:xfrm>
              <a:off x="37904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6" name="Google Shape;16516;p45"/>
            <p:cNvSpPr/>
            <p:nvPr/>
          </p:nvSpPr>
          <p:spPr>
            <a:xfrm>
              <a:off x="38275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7" name="Google Shape;16517;p45"/>
            <p:cNvSpPr/>
            <p:nvPr/>
          </p:nvSpPr>
          <p:spPr>
            <a:xfrm>
              <a:off x="37512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8" name="Google Shape;16518;p45"/>
            <p:cNvSpPr/>
            <p:nvPr/>
          </p:nvSpPr>
          <p:spPr>
            <a:xfrm>
              <a:off x="4339350" y="118847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0" y="10250"/>
                  </a:lnTo>
                  <a:lnTo>
                    <a:pt x="10250" y="10250"/>
                  </a:lnTo>
                  <a:lnTo>
                    <a:pt x="10250" y="7761"/>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19" name="Google Shape;16519;p45"/>
            <p:cNvSpPr/>
            <p:nvPr/>
          </p:nvSpPr>
          <p:spPr>
            <a:xfrm>
              <a:off x="4473600" y="1295075"/>
              <a:ext cx="33025" cy="82550"/>
            </a:xfrm>
            <a:custGeom>
              <a:rect b="b" l="l" r="r" t="t"/>
              <a:pathLst>
                <a:path extrusionOk="0" h="3302" w="1321">
                  <a:moveTo>
                    <a:pt x="857" y="0"/>
                  </a:moveTo>
                  <a:lnTo>
                    <a:pt x="1"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0" name="Google Shape;16520;p45"/>
            <p:cNvSpPr/>
            <p:nvPr/>
          </p:nvSpPr>
          <p:spPr>
            <a:xfrm>
              <a:off x="4434350" y="1308225"/>
              <a:ext cx="34375" cy="56450"/>
            </a:xfrm>
            <a:custGeom>
              <a:rect b="b" l="l" r="r" t="t"/>
              <a:pathLst>
                <a:path extrusionOk="0" h="2258" w="1375">
                  <a:moveTo>
                    <a:pt x="1009" y="1"/>
                  </a:moveTo>
                  <a:lnTo>
                    <a:pt x="0" y="1125"/>
                  </a:lnTo>
                  <a:lnTo>
                    <a:pt x="1009" y="2258"/>
                  </a:lnTo>
                  <a:lnTo>
                    <a:pt x="1374" y="1928"/>
                  </a:lnTo>
                  <a:lnTo>
                    <a:pt x="652"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1" name="Google Shape;16521;p45"/>
            <p:cNvSpPr/>
            <p:nvPr/>
          </p:nvSpPr>
          <p:spPr>
            <a:xfrm>
              <a:off x="4510625" y="13082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2" name="Google Shape;16522;p45"/>
            <p:cNvSpPr/>
            <p:nvPr/>
          </p:nvSpPr>
          <p:spPr>
            <a:xfrm>
              <a:off x="5022475" y="118847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3" name="Google Shape;16523;p45"/>
            <p:cNvSpPr/>
            <p:nvPr/>
          </p:nvSpPr>
          <p:spPr>
            <a:xfrm>
              <a:off x="5156500"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4" name="Google Shape;16524;p45"/>
            <p:cNvSpPr/>
            <p:nvPr/>
          </p:nvSpPr>
          <p:spPr>
            <a:xfrm>
              <a:off x="5117475" y="1308225"/>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5" name="Google Shape;16525;p45"/>
            <p:cNvSpPr/>
            <p:nvPr/>
          </p:nvSpPr>
          <p:spPr>
            <a:xfrm>
              <a:off x="5193750" y="13082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6" name="Google Shape;16526;p45"/>
            <p:cNvSpPr/>
            <p:nvPr/>
          </p:nvSpPr>
          <p:spPr>
            <a:xfrm>
              <a:off x="5705375" y="118847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7" name="Google Shape;16527;p45"/>
            <p:cNvSpPr/>
            <p:nvPr/>
          </p:nvSpPr>
          <p:spPr>
            <a:xfrm>
              <a:off x="5839625" y="1295075"/>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8" name="Google Shape;16528;p45"/>
            <p:cNvSpPr/>
            <p:nvPr/>
          </p:nvSpPr>
          <p:spPr>
            <a:xfrm>
              <a:off x="5876650" y="13082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29" name="Google Shape;16529;p45"/>
            <p:cNvSpPr/>
            <p:nvPr/>
          </p:nvSpPr>
          <p:spPr>
            <a:xfrm>
              <a:off x="5800375" y="1308225"/>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0" name="Google Shape;16530;p45"/>
            <p:cNvSpPr/>
            <p:nvPr/>
          </p:nvSpPr>
          <p:spPr>
            <a:xfrm>
              <a:off x="6388500" y="118847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1" name="Google Shape;16531;p45"/>
            <p:cNvSpPr/>
            <p:nvPr/>
          </p:nvSpPr>
          <p:spPr>
            <a:xfrm>
              <a:off x="6522775" y="1295075"/>
              <a:ext cx="33025" cy="82550"/>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2" name="Google Shape;16532;p45"/>
            <p:cNvSpPr/>
            <p:nvPr/>
          </p:nvSpPr>
          <p:spPr>
            <a:xfrm>
              <a:off x="6483525" y="1308225"/>
              <a:ext cx="34125" cy="56450"/>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3" name="Google Shape;16533;p45"/>
            <p:cNvSpPr/>
            <p:nvPr/>
          </p:nvSpPr>
          <p:spPr>
            <a:xfrm>
              <a:off x="6559800" y="13082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4" name="Google Shape;16534;p45"/>
            <p:cNvSpPr/>
            <p:nvPr/>
          </p:nvSpPr>
          <p:spPr>
            <a:xfrm>
              <a:off x="7071625" y="118847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5" name="Google Shape;16535;p45"/>
            <p:cNvSpPr/>
            <p:nvPr/>
          </p:nvSpPr>
          <p:spPr>
            <a:xfrm>
              <a:off x="7205675" y="1295075"/>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6" name="Google Shape;16536;p45"/>
            <p:cNvSpPr/>
            <p:nvPr/>
          </p:nvSpPr>
          <p:spPr>
            <a:xfrm>
              <a:off x="7242700" y="13082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7" name="Google Shape;16537;p45"/>
            <p:cNvSpPr/>
            <p:nvPr/>
          </p:nvSpPr>
          <p:spPr>
            <a:xfrm>
              <a:off x="7166425" y="1308225"/>
              <a:ext cx="34375" cy="56450"/>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8" name="Google Shape;16538;p45"/>
            <p:cNvSpPr/>
            <p:nvPr/>
          </p:nvSpPr>
          <p:spPr>
            <a:xfrm>
              <a:off x="241225" y="1525675"/>
              <a:ext cx="300225" cy="300450"/>
            </a:xfrm>
            <a:custGeom>
              <a:rect b="b" l="l" r="r" t="t"/>
              <a:pathLst>
                <a:path extrusionOk="0" h="12018" w="12009">
                  <a:moveTo>
                    <a:pt x="6021" y="2543"/>
                  </a:moveTo>
                  <a:cubicBezTo>
                    <a:pt x="7932"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4"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39" name="Google Shape;16539;p45"/>
            <p:cNvSpPr/>
            <p:nvPr/>
          </p:nvSpPr>
          <p:spPr>
            <a:xfrm>
              <a:off x="3752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0" name="Google Shape;16540;p45"/>
            <p:cNvSpPr/>
            <p:nvPr/>
          </p:nvSpPr>
          <p:spPr>
            <a:xfrm>
              <a:off x="336250" y="164567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1" name="Google Shape;16541;p45"/>
            <p:cNvSpPr/>
            <p:nvPr/>
          </p:nvSpPr>
          <p:spPr>
            <a:xfrm>
              <a:off x="412525" y="1645450"/>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2" name="Google Shape;16542;p45"/>
            <p:cNvSpPr/>
            <p:nvPr/>
          </p:nvSpPr>
          <p:spPr>
            <a:xfrm>
              <a:off x="9241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3" name="Google Shape;16543;p45"/>
            <p:cNvSpPr/>
            <p:nvPr/>
          </p:nvSpPr>
          <p:spPr>
            <a:xfrm>
              <a:off x="1058400" y="163250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4" name="Google Shape;16544;p45"/>
            <p:cNvSpPr/>
            <p:nvPr/>
          </p:nvSpPr>
          <p:spPr>
            <a:xfrm>
              <a:off x="1095425" y="1645450"/>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5" name="Google Shape;16545;p45"/>
            <p:cNvSpPr/>
            <p:nvPr/>
          </p:nvSpPr>
          <p:spPr>
            <a:xfrm>
              <a:off x="1019150" y="164567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6" name="Google Shape;16546;p45"/>
            <p:cNvSpPr/>
            <p:nvPr/>
          </p:nvSpPr>
          <p:spPr>
            <a:xfrm>
              <a:off x="1607275" y="1525675"/>
              <a:ext cx="300425" cy="300450"/>
            </a:xfrm>
            <a:custGeom>
              <a:rect b="b" l="l" r="r" t="t"/>
              <a:pathLst>
                <a:path extrusionOk="0" h="12018" w="12017">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7" name="Google Shape;16547;p45"/>
            <p:cNvSpPr/>
            <p:nvPr/>
          </p:nvSpPr>
          <p:spPr>
            <a:xfrm>
              <a:off x="1741525" y="163250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8" name="Google Shape;16548;p45"/>
            <p:cNvSpPr/>
            <p:nvPr/>
          </p:nvSpPr>
          <p:spPr>
            <a:xfrm>
              <a:off x="1702275" y="164567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49" name="Google Shape;16549;p45"/>
            <p:cNvSpPr/>
            <p:nvPr/>
          </p:nvSpPr>
          <p:spPr>
            <a:xfrm>
              <a:off x="1778550" y="1645450"/>
              <a:ext cx="34150" cy="56225"/>
            </a:xfrm>
            <a:custGeom>
              <a:rect b="b" l="l" r="r" t="t"/>
              <a:pathLst>
                <a:path extrusionOk="0" h="2249" w="1366">
                  <a:moveTo>
                    <a:pt x="358" y="0"/>
                  </a:moveTo>
                  <a:lnTo>
                    <a:pt x="1" y="330"/>
                  </a:lnTo>
                  <a:lnTo>
                    <a:pt x="714"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0" name="Google Shape;16550;p45"/>
            <p:cNvSpPr/>
            <p:nvPr/>
          </p:nvSpPr>
          <p:spPr>
            <a:xfrm>
              <a:off x="2290400" y="1525675"/>
              <a:ext cx="300225" cy="300450"/>
            </a:xfrm>
            <a:custGeom>
              <a:rect b="b" l="l" r="r" t="t"/>
              <a:pathLst>
                <a:path extrusionOk="0" h="12018" w="12009">
                  <a:moveTo>
                    <a:pt x="6021" y="2543"/>
                  </a:moveTo>
                  <a:cubicBezTo>
                    <a:pt x="7922" y="2543"/>
                    <a:pt x="9475" y="4092"/>
                    <a:pt x="9475" y="6005"/>
                  </a:cubicBezTo>
                  <a:lnTo>
                    <a:pt x="9475" y="6014"/>
                  </a:lnTo>
                  <a:cubicBezTo>
                    <a:pt x="9475" y="7932"/>
                    <a:pt x="7922" y="9484"/>
                    <a:pt x="6004" y="9484"/>
                  </a:cubicBezTo>
                  <a:cubicBezTo>
                    <a:pt x="4086" y="9484"/>
                    <a:pt x="2525" y="7932"/>
                    <a:pt x="2525" y="6014"/>
                  </a:cubicBezTo>
                  <a:cubicBezTo>
                    <a:pt x="2525" y="4096"/>
                    <a:pt x="4086" y="2543"/>
                    <a:pt x="6004" y="2543"/>
                  </a:cubicBezTo>
                  <a:cubicBezTo>
                    <a:pt x="6010" y="2543"/>
                    <a:pt x="6015" y="2543"/>
                    <a:pt x="6021" y="2543"/>
                  </a:cubicBezTo>
                  <a:close/>
                  <a:moveTo>
                    <a:pt x="6004" y="1"/>
                  </a:moveTo>
                  <a:lnTo>
                    <a:pt x="5523" y="483"/>
                  </a:lnTo>
                  <a:lnTo>
                    <a:pt x="4622" y="1384"/>
                  </a:lnTo>
                  <a:lnTo>
                    <a:pt x="4247" y="1749"/>
                  </a:lnTo>
                  <a:lnTo>
                    <a:pt x="1758" y="1749"/>
                  </a:lnTo>
                  <a:lnTo>
                    <a:pt x="1758" y="4247"/>
                  </a:lnTo>
                  <a:lnTo>
                    <a:pt x="0" y="6014"/>
                  </a:lnTo>
                  <a:lnTo>
                    <a:pt x="1374"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1" name="Google Shape;16551;p45"/>
            <p:cNvSpPr/>
            <p:nvPr/>
          </p:nvSpPr>
          <p:spPr>
            <a:xfrm>
              <a:off x="2424450" y="163250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2" name="Google Shape;16552;p45"/>
            <p:cNvSpPr/>
            <p:nvPr/>
          </p:nvSpPr>
          <p:spPr>
            <a:xfrm>
              <a:off x="2461450" y="1645450"/>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3" name="Google Shape;16553;p45"/>
            <p:cNvSpPr/>
            <p:nvPr/>
          </p:nvSpPr>
          <p:spPr>
            <a:xfrm>
              <a:off x="2385175" y="164567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4" name="Google Shape;16554;p45"/>
            <p:cNvSpPr/>
            <p:nvPr/>
          </p:nvSpPr>
          <p:spPr>
            <a:xfrm>
              <a:off x="29733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32"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5" name="Google Shape;16555;p45"/>
            <p:cNvSpPr/>
            <p:nvPr/>
          </p:nvSpPr>
          <p:spPr>
            <a:xfrm>
              <a:off x="3107575" y="163250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6" name="Google Shape;16556;p45"/>
            <p:cNvSpPr/>
            <p:nvPr/>
          </p:nvSpPr>
          <p:spPr>
            <a:xfrm>
              <a:off x="30683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7" name="Google Shape;16557;p45"/>
            <p:cNvSpPr/>
            <p:nvPr/>
          </p:nvSpPr>
          <p:spPr>
            <a:xfrm>
              <a:off x="3144600" y="1645450"/>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8" name="Google Shape;16558;p45"/>
            <p:cNvSpPr/>
            <p:nvPr/>
          </p:nvSpPr>
          <p:spPr>
            <a:xfrm>
              <a:off x="36564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6" y="7932"/>
                    <a:pt x="2526" y="6014"/>
                  </a:cubicBezTo>
                  <a:cubicBezTo>
                    <a:pt x="2526"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59" name="Google Shape;16559;p45"/>
            <p:cNvSpPr/>
            <p:nvPr/>
          </p:nvSpPr>
          <p:spPr>
            <a:xfrm>
              <a:off x="37904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0" name="Google Shape;16560;p45"/>
            <p:cNvSpPr/>
            <p:nvPr/>
          </p:nvSpPr>
          <p:spPr>
            <a:xfrm>
              <a:off x="38275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1" name="Google Shape;16561;p45"/>
            <p:cNvSpPr/>
            <p:nvPr/>
          </p:nvSpPr>
          <p:spPr>
            <a:xfrm>
              <a:off x="37512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2" name="Google Shape;16562;p45"/>
            <p:cNvSpPr/>
            <p:nvPr/>
          </p:nvSpPr>
          <p:spPr>
            <a:xfrm>
              <a:off x="4339350" y="1525675"/>
              <a:ext cx="300425" cy="300450"/>
            </a:xfrm>
            <a:custGeom>
              <a:rect b="b" l="l" r="r" t="t"/>
              <a:pathLst>
                <a:path extrusionOk="0" h="12018" w="12017">
                  <a:moveTo>
                    <a:pt x="6020" y="2543"/>
                  </a:moveTo>
                  <a:cubicBezTo>
                    <a:pt x="7931" y="2543"/>
                    <a:pt x="9474" y="4092"/>
                    <a:pt x="9483" y="6005"/>
                  </a:cubicBezTo>
                  <a:lnTo>
                    <a:pt x="9483" y="6014"/>
                  </a:lnTo>
                  <a:cubicBezTo>
                    <a:pt x="9483" y="7932"/>
                    <a:pt x="7922" y="9484"/>
                    <a:pt x="6004" y="9484"/>
                  </a:cubicBezTo>
                  <a:cubicBezTo>
                    <a:pt x="4086" y="9484"/>
                    <a:pt x="2534" y="7932"/>
                    <a:pt x="2534" y="6014"/>
                  </a:cubicBezTo>
                  <a:cubicBezTo>
                    <a:pt x="2534" y="4096"/>
                    <a:pt x="4086" y="2543"/>
                    <a:pt x="6004" y="2543"/>
                  </a:cubicBezTo>
                  <a:cubicBezTo>
                    <a:pt x="6009" y="2543"/>
                    <a:pt x="6015" y="2543"/>
                    <a:pt x="6020" y="2543"/>
                  </a:cubicBezTo>
                  <a:close/>
                  <a:moveTo>
                    <a:pt x="6004" y="1"/>
                  </a:moveTo>
                  <a:lnTo>
                    <a:pt x="5531" y="483"/>
                  </a:lnTo>
                  <a:lnTo>
                    <a:pt x="4630" y="1384"/>
                  </a:lnTo>
                  <a:lnTo>
                    <a:pt x="4247" y="1749"/>
                  </a:lnTo>
                  <a:lnTo>
                    <a:pt x="1758" y="1749"/>
                  </a:lnTo>
                  <a:lnTo>
                    <a:pt x="1758" y="4247"/>
                  </a:lnTo>
                  <a:lnTo>
                    <a:pt x="0" y="6014"/>
                  </a:lnTo>
                  <a:lnTo>
                    <a:pt x="1383" y="7396"/>
                  </a:lnTo>
                  <a:lnTo>
                    <a:pt x="1758" y="7771"/>
                  </a:lnTo>
                  <a:lnTo>
                    <a:pt x="1758" y="10260"/>
                  </a:lnTo>
                  <a:lnTo>
                    <a:pt x="4247" y="10260"/>
                  </a:lnTo>
                  <a:lnTo>
                    <a:pt x="6004" y="12017"/>
                  </a:lnTo>
                  <a:lnTo>
                    <a:pt x="7770" y="10260"/>
                  </a:lnTo>
                  <a:lnTo>
                    <a:pt x="10250" y="10260"/>
                  </a:lnTo>
                  <a:lnTo>
                    <a:pt x="10250" y="7771"/>
                  </a:lnTo>
                  <a:lnTo>
                    <a:pt x="12017" y="6014"/>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3" name="Google Shape;16563;p45"/>
            <p:cNvSpPr/>
            <p:nvPr/>
          </p:nvSpPr>
          <p:spPr>
            <a:xfrm>
              <a:off x="4473600" y="163250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4" name="Google Shape;16564;p45"/>
            <p:cNvSpPr/>
            <p:nvPr/>
          </p:nvSpPr>
          <p:spPr>
            <a:xfrm>
              <a:off x="4434350" y="164567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5" name="Google Shape;16565;p45"/>
            <p:cNvSpPr/>
            <p:nvPr/>
          </p:nvSpPr>
          <p:spPr>
            <a:xfrm>
              <a:off x="4510625" y="1645450"/>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6" name="Google Shape;16566;p45"/>
            <p:cNvSpPr/>
            <p:nvPr/>
          </p:nvSpPr>
          <p:spPr>
            <a:xfrm>
              <a:off x="5022475" y="1525675"/>
              <a:ext cx="300200" cy="300450"/>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7" name="Google Shape;16567;p45"/>
            <p:cNvSpPr/>
            <p:nvPr/>
          </p:nvSpPr>
          <p:spPr>
            <a:xfrm>
              <a:off x="5156500"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8" name="Google Shape;16568;p45"/>
            <p:cNvSpPr/>
            <p:nvPr/>
          </p:nvSpPr>
          <p:spPr>
            <a:xfrm>
              <a:off x="5193750" y="1645450"/>
              <a:ext cx="34150" cy="56225"/>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69" name="Google Shape;16569;p45"/>
            <p:cNvSpPr/>
            <p:nvPr/>
          </p:nvSpPr>
          <p:spPr>
            <a:xfrm>
              <a:off x="5117475" y="164567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0" name="Google Shape;16570;p45"/>
            <p:cNvSpPr/>
            <p:nvPr/>
          </p:nvSpPr>
          <p:spPr>
            <a:xfrm>
              <a:off x="5705375" y="1525675"/>
              <a:ext cx="300450" cy="300450"/>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1" name="Google Shape;16571;p45"/>
            <p:cNvSpPr/>
            <p:nvPr/>
          </p:nvSpPr>
          <p:spPr>
            <a:xfrm>
              <a:off x="5839625" y="163250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2" name="Google Shape;16572;p45"/>
            <p:cNvSpPr/>
            <p:nvPr/>
          </p:nvSpPr>
          <p:spPr>
            <a:xfrm>
              <a:off x="5800375" y="164567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3" name="Google Shape;16573;p45"/>
            <p:cNvSpPr/>
            <p:nvPr/>
          </p:nvSpPr>
          <p:spPr>
            <a:xfrm>
              <a:off x="5876650" y="1645450"/>
              <a:ext cx="34375" cy="56225"/>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4" name="Google Shape;16574;p45"/>
            <p:cNvSpPr/>
            <p:nvPr/>
          </p:nvSpPr>
          <p:spPr>
            <a:xfrm>
              <a:off x="6388500" y="1525675"/>
              <a:ext cx="300450" cy="300450"/>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5" name="Google Shape;16575;p45"/>
            <p:cNvSpPr/>
            <p:nvPr/>
          </p:nvSpPr>
          <p:spPr>
            <a:xfrm>
              <a:off x="6522775" y="163250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6" name="Google Shape;16576;p45"/>
            <p:cNvSpPr/>
            <p:nvPr/>
          </p:nvSpPr>
          <p:spPr>
            <a:xfrm>
              <a:off x="6483525" y="164567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7" name="Google Shape;16577;p45"/>
            <p:cNvSpPr/>
            <p:nvPr/>
          </p:nvSpPr>
          <p:spPr>
            <a:xfrm>
              <a:off x="6559800" y="1645450"/>
              <a:ext cx="34125" cy="56225"/>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8" name="Google Shape;16578;p45"/>
            <p:cNvSpPr/>
            <p:nvPr/>
          </p:nvSpPr>
          <p:spPr>
            <a:xfrm>
              <a:off x="7071625" y="1525675"/>
              <a:ext cx="300225" cy="300450"/>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79" name="Google Shape;16579;p45"/>
            <p:cNvSpPr/>
            <p:nvPr/>
          </p:nvSpPr>
          <p:spPr>
            <a:xfrm>
              <a:off x="7205675" y="163250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0" name="Google Shape;16580;p45"/>
            <p:cNvSpPr/>
            <p:nvPr/>
          </p:nvSpPr>
          <p:spPr>
            <a:xfrm>
              <a:off x="7166425" y="164567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1" name="Google Shape;16581;p45"/>
            <p:cNvSpPr/>
            <p:nvPr/>
          </p:nvSpPr>
          <p:spPr>
            <a:xfrm>
              <a:off x="7242700" y="1645450"/>
              <a:ext cx="34375" cy="56225"/>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2" name="Google Shape;16582;p45"/>
            <p:cNvSpPr/>
            <p:nvPr/>
          </p:nvSpPr>
          <p:spPr>
            <a:xfrm>
              <a:off x="241225" y="1863125"/>
              <a:ext cx="300225" cy="300200"/>
            </a:xfrm>
            <a:custGeom>
              <a:rect b="b" l="l" r="r" t="t"/>
              <a:pathLst>
                <a:path extrusionOk="0" h="12008" w="12009">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4"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3" name="Google Shape;16583;p45"/>
            <p:cNvSpPr/>
            <p:nvPr/>
          </p:nvSpPr>
          <p:spPr>
            <a:xfrm>
              <a:off x="3752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4" name="Google Shape;16584;p45"/>
            <p:cNvSpPr/>
            <p:nvPr/>
          </p:nvSpPr>
          <p:spPr>
            <a:xfrm>
              <a:off x="336250" y="19831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5" name="Google Shape;16585;p45"/>
            <p:cNvSpPr/>
            <p:nvPr/>
          </p:nvSpPr>
          <p:spPr>
            <a:xfrm>
              <a:off x="412525" y="198287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6" name="Google Shape;16586;p45"/>
            <p:cNvSpPr/>
            <p:nvPr/>
          </p:nvSpPr>
          <p:spPr>
            <a:xfrm>
              <a:off x="9241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7" name="Google Shape;16587;p45"/>
            <p:cNvSpPr/>
            <p:nvPr/>
          </p:nvSpPr>
          <p:spPr>
            <a:xfrm>
              <a:off x="1058400" y="196972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8" name="Google Shape;16588;p45"/>
            <p:cNvSpPr/>
            <p:nvPr/>
          </p:nvSpPr>
          <p:spPr>
            <a:xfrm>
              <a:off x="1095425" y="198287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89" name="Google Shape;16589;p45"/>
            <p:cNvSpPr/>
            <p:nvPr/>
          </p:nvSpPr>
          <p:spPr>
            <a:xfrm>
              <a:off x="1019150" y="19831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0" name="Google Shape;16590;p45"/>
            <p:cNvSpPr/>
            <p:nvPr/>
          </p:nvSpPr>
          <p:spPr>
            <a:xfrm>
              <a:off x="1607275" y="1863125"/>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1" name="Google Shape;16591;p45"/>
            <p:cNvSpPr/>
            <p:nvPr/>
          </p:nvSpPr>
          <p:spPr>
            <a:xfrm>
              <a:off x="1741525" y="196972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2" name="Google Shape;16592;p45"/>
            <p:cNvSpPr/>
            <p:nvPr/>
          </p:nvSpPr>
          <p:spPr>
            <a:xfrm>
              <a:off x="1778550" y="198287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3" name="Google Shape;16593;p45"/>
            <p:cNvSpPr/>
            <p:nvPr/>
          </p:nvSpPr>
          <p:spPr>
            <a:xfrm>
              <a:off x="1702275" y="19831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4" name="Google Shape;16594;p45"/>
            <p:cNvSpPr/>
            <p:nvPr/>
          </p:nvSpPr>
          <p:spPr>
            <a:xfrm>
              <a:off x="2290400" y="1863125"/>
              <a:ext cx="300225" cy="300200"/>
            </a:xfrm>
            <a:custGeom>
              <a:rect b="b" l="l" r="r" t="t"/>
              <a:pathLst>
                <a:path extrusionOk="0" h="12008" w="12009">
                  <a:moveTo>
                    <a:pt x="6004" y="2534"/>
                  </a:moveTo>
                  <a:cubicBezTo>
                    <a:pt x="7913" y="2534"/>
                    <a:pt x="9475" y="4086"/>
                    <a:pt x="9475" y="5995"/>
                  </a:cubicBezTo>
                  <a:lnTo>
                    <a:pt x="9475" y="6004"/>
                  </a:lnTo>
                  <a:cubicBezTo>
                    <a:pt x="9475" y="7922"/>
                    <a:pt x="7922" y="9483"/>
                    <a:pt x="6004" y="9483"/>
                  </a:cubicBezTo>
                  <a:cubicBezTo>
                    <a:pt x="4086" y="9483"/>
                    <a:pt x="2525" y="7922"/>
                    <a:pt x="2525" y="6004"/>
                  </a:cubicBezTo>
                  <a:cubicBezTo>
                    <a:pt x="2525" y="4095"/>
                    <a:pt x="4086" y="2534"/>
                    <a:pt x="6004" y="2534"/>
                  </a:cubicBezTo>
                  <a:close/>
                  <a:moveTo>
                    <a:pt x="6004" y="0"/>
                  </a:moveTo>
                  <a:lnTo>
                    <a:pt x="5523" y="482"/>
                  </a:lnTo>
                  <a:lnTo>
                    <a:pt x="4622" y="1383"/>
                  </a:lnTo>
                  <a:lnTo>
                    <a:pt x="4247" y="1740"/>
                  </a:lnTo>
                  <a:lnTo>
                    <a:pt x="1758" y="1740"/>
                  </a:lnTo>
                  <a:lnTo>
                    <a:pt x="1758" y="4247"/>
                  </a:lnTo>
                  <a:lnTo>
                    <a:pt x="0" y="6004"/>
                  </a:lnTo>
                  <a:lnTo>
                    <a:pt x="1374"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5" name="Google Shape;16595;p45"/>
            <p:cNvSpPr/>
            <p:nvPr/>
          </p:nvSpPr>
          <p:spPr>
            <a:xfrm>
              <a:off x="2424450" y="196972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6" name="Google Shape;16596;p45"/>
            <p:cNvSpPr/>
            <p:nvPr/>
          </p:nvSpPr>
          <p:spPr>
            <a:xfrm>
              <a:off x="2461450" y="198287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7" name="Google Shape;16597;p45"/>
            <p:cNvSpPr/>
            <p:nvPr/>
          </p:nvSpPr>
          <p:spPr>
            <a:xfrm>
              <a:off x="2385175" y="19831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8" name="Google Shape;16598;p45"/>
            <p:cNvSpPr/>
            <p:nvPr/>
          </p:nvSpPr>
          <p:spPr>
            <a:xfrm>
              <a:off x="29733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32"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599" name="Google Shape;16599;p45"/>
            <p:cNvSpPr/>
            <p:nvPr/>
          </p:nvSpPr>
          <p:spPr>
            <a:xfrm>
              <a:off x="3107575" y="196972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0" name="Google Shape;16600;p45"/>
            <p:cNvSpPr/>
            <p:nvPr/>
          </p:nvSpPr>
          <p:spPr>
            <a:xfrm>
              <a:off x="30683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1" name="Google Shape;16601;p45"/>
            <p:cNvSpPr/>
            <p:nvPr/>
          </p:nvSpPr>
          <p:spPr>
            <a:xfrm>
              <a:off x="3144600" y="198287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2" name="Google Shape;16602;p45"/>
            <p:cNvSpPr/>
            <p:nvPr/>
          </p:nvSpPr>
          <p:spPr>
            <a:xfrm>
              <a:off x="36564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6" y="7922"/>
                    <a:pt x="2526" y="6004"/>
                  </a:cubicBezTo>
                  <a:cubicBezTo>
                    <a:pt x="2526"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3" name="Google Shape;16603;p45"/>
            <p:cNvSpPr/>
            <p:nvPr/>
          </p:nvSpPr>
          <p:spPr>
            <a:xfrm>
              <a:off x="37904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4" name="Google Shape;16604;p45"/>
            <p:cNvSpPr/>
            <p:nvPr/>
          </p:nvSpPr>
          <p:spPr>
            <a:xfrm>
              <a:off x="38275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5" name="Google Shape;16605;p45"/>
            <p:cNvSpPr/>
            <p:nvPr/>
          </p:nvSpPr>
          <p:spPr>
            <a:xfrm>
              <a:off x="37512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6" name="Google Shape;16606;p45"/>
            <p:cNvSpPr/>
            <p:nvPr/>
          </p:nvSpPr>
          <p:spPr>
            <a:xfrm>
              <a:off x="4339350" y="1863125"/>
              <a:ext cx="300425" cy="300200"/>
            </a:xfrm>
            <a:custGeom>
              <a:rect b="b" l="l" r="r" t="t"/>
              <a:pathLst>
                <a:path extrusionOk="0" h="12008" w="12017">
                  <a:moveTo>
                    <a:pt x="6004" y="2534"/>
                  </a:moveTo>
                  <a:cubicBezTo>
                    <a:pt x="7922" y="2534"/>
                    <a:pt x="9474" y="4086"/>
                    <a:pt x="9483" y="5995"/>
                  </a:cubicBezTo>
                  <a:lnTo>
                    <a:pt x="9483" y="6004"/>
                  </a:lnTo>
                  <a:cubicBezTo>
                    <a:pt x="9483" y="7922"/>
                    <a:pt x="7922" y="9483"/>
                    <a:pt x="6004" y="9483"/>
                  </a:cubicBezTo>
                  <a:cubicBezTo>
                    <a:pt x="4086" y="9483"/>
                    <a:pt x="2534" y="7922"/>
                    <a:pt x="2534" y="6004"/>
                  </a:cubicBezTo>
                  <a:cubicBezTo>
                    <a:pt x="2534" y="4095"/>
                    <a:pt x="4086" y="2534"/>
                    <a:pt x="6004" y="2534"/>
                  </a:cubicBezTo>
                  <a:close/>
                  <a:moveTo>
                    <a:pt x="6004" y="0"/>
                  </a:moveTo>
                  <a:lnTo>
                    <a:pt x="5531" y="482"/>
                  </a:lnTo>
                  <a:lnTo>
                    <a:pt x="4630" y="1383"/>
                  </a:lnTo>
                  <a:lnTo>
                    <a:pt x="4247" y="1740"/>
                  </a:lnTo>
                  <a:lnTo>
                    <a:pt x="1758" y="1740"/>
                  </a:lnTo>
                  <a:lnTo>
                    <a:pt x="1758" y="4247"/>
                  </a:lnTo>
                  <a:lnTo>
                    <a:pt x="0" y="6004"/>
                  </a:lnTo>
                  <a:lnTo>
                    <a:pt x="1383" y="7387"/>
                  </a:lnTo>
                  <a:lnTo>
                    <a:pt x="1758" y="7770"/>
                  </a:lnTo>
                  <a:lnTo>
                    <a:pt x="1758" y="10250"/>
                  </a:lnTo>
                  <a:lnTo>
                    <a:pt x="4247" y="10250"/>
                  </a:lnTo>
                  <a:lnTo>
                    <a:pt x="6004" y="12008"/>
                  </a:lnTo>
                  <a:lnTo>
                    <a:pt x="7770" y="10250"/>
                  </a:lnTo>
                  <a:lnTo>
                    <a:pt x="10250" y="10250"/>
                  </a:lnTo>
                  <a:lnTo>
                    <a:pt x="10250" y="7770"/>
                  </a:lnTo>
                  <a:lnTo>
                    <a:pt x="12017"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7" name="Google Shape;16607;p45"/>
            <p:cNvSpPr/>
            <p:nvPr/>
          </p:nvSpPr>
          <p:spPr>
            <a:xfrm>
              <a:off x="4473600" y="196972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8" name="Google Shape;16608;p45"/>
            <p:cNvSpPr/>
            <p:nvPr/>
          </p:nvSpPr>
          <p:spPr>
            <a:xfrm>
              <a:off x="4510625" y="198287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09" name="Google Shape;16609;p45"/>
            <p:cNvSpPr/>
            <p:nvPr/>
          </p:nvSpPr>
          <p:spPr>
            <a:xfrm>
              <a:off x="4434350" y="19831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0" name="Google Shape;16610;p45"/>
            <p:cNvSpPr/>
            <p:nvPr/>
          </p:nvSpPr>
          <p:spPr>
            <a:xfrm>
              <a:off x="5022475" y="1863125"/>
              <a:ext cx="300200" cy="300200"/>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95"/>
                    <a:pt x="4086" y="2534"/>
                    <a:pt x="6004" y="2534"/>
                  </a:cubicBezTo>
                  <a:close/>
                  <a:moveTo>
                    <a:pt x="6004" y="0"/>
                  </a:moveTo>
                  <a:lnTo>
                    <a:pt x="5522" y="482"/>
                  </a:lnTo>
                  <a:lnTo>
                    <a:pt x="4621" y="1383"/>
                  </a:lnTo>
                  <a:lnTo>
                    <a:pt x="4247" y="1740"/>
                  </a:lnTo>
                  <a:lnTo>
                    <a:pt x="1758" y="1740"/>
                  </a:lnTo>
                  <a:lnTo>
                    <a:pt x="1758" y="4247"/>
                  </a:lnTo>
                  <a:lnTo>
                    <a:pt x="0" y="6004"/>
                  </a:lnTo>
                  <a:lnTo>
                    <a:pt x="1383" y="7387"/>
                  </a:lnTo>
                  <a:lnTo>
                    <a:pt x="1758" y="7770"/>
                  </a:lnTo>
                  <a:lnTo>
                    <a:pt x="1758" y="10250"/>
                  </a:lnTo>
                  <a:lnTo>
                    <a:pt x="4247" y="10250"/>
                  </a:lnTo>
                  <a:lnTo>
                    <a:pt x="6004" y="12008"/>
                  </a:lnTo>
                  <a:lnTo>
                    <a:pt x="7762" y="10250"/>
                  </a:lnTo>
                  <a:lnTo>
                    <a:pt x="10251" y="10250"/>
                  </a:lnTo>
                  <a:lnTo>
                    <a:pt x="10251" y="7770"/>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1" name="Google Shape;16611;p45"/>
            <p:cNvSpPr/>
            <p:nvPr/>
          </p:nvSpPr>
          <p:spPr>
            <a:xfrm>
              <a:off x="5156500"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2" name="Google Shape;16612;p45"/>
            <p:cNvSpPr/>
            <p:nvPr/>
          </p:nvSpPr>
          <p:spPr>
            <a:xfrm>
              <a:off x="5117475" y="19831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3" name="Google Shape;16613;p45"/>
            <p:cNvSpPr/>
            <p:nvPr/>
          </p:nvSpPr>
          <p:spPr>
            <a:xfrm>
              <a:off x="5193750" y="198287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4" name="Google Shape;16614;p45"/>
            <p:cNvSpPr/>
            <p:nvPr/>
          </p:nvSpPr>
          <p:spPr>
            <a:xfrm>
              <a:off x="5705375" y="1863125"/>
              <a:ext cx="300450" cy="300200"/>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95"/>
                    <a:pt x="4086" y="2534"/>
                    <a:pt x="6004" y="2534"/>
                  </a:cubicBezTo>
                  <a:close/>
                  <a:moveTo>
                    <a:pt x="6004" y="0"/>
                  </a:moveTo>
                  <a:lnTo>
                    <a:pt x="5532" y="482"/>
                  </a:lnTo>
                  <a:lnTo>
                    <a:pt x="4631" y="1383"/>
                  </a:lnTo>
                  <a:lnTo>
                    <a:pt x="4247" y="1740"/>
                  </a:lnTo>
                  <a:lnTo>
                    <a:pt x="1758" y="1740"/>
                  </a:lnTo>
                  <a:lnTo>
                    <a:pt x="1758" y="4247"/>
                  </a:lnTo>
                  <a:lnTo>
                    <a:pt x="1" y="6004"/>
                  </a:lnTo>
                  <a:lnTo>
                    <a:pt x="1383" y="7387"/>
                  </a:lnTo>
                  <a:lnTo>
                    <a:pt x="1758" y="7770"/>
                  </a:lnTo>
                  <a:lnTo>
                    <a:pt x="1758" y="10250"/>
                  </a:lnTo>
                  <a:lnTo>
                    <a:pt x="4247" y="10250"/>
                  </a:lnTo>
                  <a:lnTo>
                    <a:pt x="6004" y="12008"/>
                  </a:lnTo>
                  <a:lnTo>
                    <a:pt x="7771" y="10250"/>
                  </a:lnTo>
                  <a:lnTo>
                    <a:pt x="10251" y="10250"/>
                  </a:lnTo>
                  <a:lnTo>
                    <a:pt x="10251" y="7770"/>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5" name="Google Shape;16615;p45"/>
            <p:cNvSpPr/>
            <p:nvPr/>
          </p:nvSpPr>
          <p:spPr>
            <a:xfrm>
              <a:off x="5839625" y="196972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6" name="Google Shape;16616;p45"/>
            <p:cNvSpPr/>
            <p:nvPr/>
          </p:nvSpPr>
          <p:spPr>
            <a:xfrm>
              <a:off x="5800375" y="19831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7" name="Google Shape;16617;p45"/>
            <p:cNvSpPr/>
            <p:nvPr/>
          </p:nvSpPr>
          <p:spPr>
            <a:xfrm>
              <a:off x="5876650" y="198287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8" name="Google Shape;16618;p45"/>
            <p:cNvSpPr/>
            <p:nvPr/>
          </p:nvSpPr>
          <p:spPr>
            <a:xfrm>
              <a:off x="6388500" y="1863125"/>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95"/>
                    <a:pt x="4087" y="2534"/>
                    <a:pt x="6005" y="2534"/>
                  </a:cubicBezTo>
                  <a:close/>
                  <a:moveTo>
                    <a:pt x="6005" y="0"/>
                  </a:moveTo>
                  <a:lnTo>
                    <a:pt x="5523" y="482"/>
                  </a:lnTo>
                  <a:lnTo>
                    <a:pt x="4622" y="1383"/>
                  </a:lnTo>
                  <a:lnTo>
                    <a:pt x="4247" y="1740"/>
                  </a:lnTo>
                  <a:lnTo>
                    <a:pt x="1758" y="1740"/>
                  </a:lnTo>
                  <a:lnTo>
                    <a:pt x="1758" y="4247"/>
                  </a:lnTo>
                  <a:lnTo>
                    <a:pt x="1" y="6004"/>
                  </a:lnTo>
                  <a:lnTo>
                    <a:pt x="1383" y="7387"/>
                  </a:lnTo>
                  <a:lnTo>
                    <a:pt x="1758" y="7770"/>
                  </a:lnTo>
                  <a:lnTo>
                    <a:pt x="1758" y="10250"/>
                  </a:lnTo>
                  <a:lnTo>
                    <a:pt x="4247" y="10250"/>
                  </a:lnTo>
                  <a:lnTo>
                    <a:pt x="6005" y="12008"/>
                  </a:lnTo>
                  <a:lnTo>
                    <a:pt x="7771" y="10250"/>
                  </a:lnTo>
                  <a:lnTo>
                    <a:pt x="10251" y="10250"/>
                  </a:lnTo>
                  <a:lnTo>
                    <a:pt x="10251" y="7770"/>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19" name="Google Shape;16619;p45"/>
            <p:cNvSpPr/>
            <p:nvPr/>
          </p:nvSpPr>
          <p:spPr>
            <a:xfrm>
              <a:off x="6522775" y="196972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0" name="Google Shape;16620;p45"/>
            <p:cNvSpPr/>
            <p:nvPr/>
          </p:nvSpPr>
          <p:spPr>
            <a:xfrm>
              <a:off x="6483525" y="19831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1" name="Google Shape;16621;p45"/>
            <p:cNvSpPr/>
            <p:nvPr/>
          </p:nvSpPr>
          <p:spPr>
            <a:xfrm>
              <a:off x="6559800" y="198287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2" name="Google Shape;16622;p45"/>
            <p:cNvSpPr/>
            <p:nvPr/>
          </p:nvSpPr>
          <p:spPr>
            <a:xfrm>
              <a:off x="7071625" y="1863125"/>
              <a:ext cx="300225" cy="300200"/>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95"/>
                    <a:pt x="4087" y="2534"/>
                    <a:pt x="6005" y="2534"/>
                  </a:cubicBezTo>
                  <a:close/>
                  <a:moveTo>
                    <a:pt x="6005" y="0"/>
                  </a:moveTo>
                  <a:lnTo>
                    <a:pt x="5523" y="482"/>
                  </a:lnTo>
                  <a:lnTo>
                    <a:pt x="4622" y="1383"/>
                  </a:lnTo>
                  <a:lnTo>
                    <a:pt x="4247" y="1740"/>
                  </a:lnTo>
                  <a:lnTo>
                    <a:pt x="1758" y="1740"/>
                  </a:lnTo>
                  <a:lnTo>
                    <a:pt x="1758" y="4247"/>
                  </a:lnTo>
                  <a:lnTo>
                    <a:pt x="1" y="6004"/>
                  </a:lnTo>
                  <a:lnTo>
                    <a:pt x="1375" y="7387"/>
                  </a:lnTo>
                  <a:lnTo>
                    <a:pt x="1758" y="7770"/>
                  </a:lnTo>
                  <a:lnTo>
                    <a:pt x="1758" y="10250"/>
                  </a:lnTo>
                  <a:lnTo>
                    <a:pt x="4247" y="10250"/>
                  </a:lnTo>
                  <a:lnTo>
                    <a:pt x="6005" y="12008"/>
                  </a:lnTo>
                  <a:lnTo>
                    <a:pt x="7762" y="10250"/>
                  </a:lnTo>
                  <a:lnTo>
                    <a:pt x="10251" y="10250"/>
                  </a:lnTo>
                  <a:lnTo>
                    <a:pt x="10251" y="7770"/>
                  </a:lnTo>
                  <a:lnTo>
                    <a:pt x="12009" y="6004"/>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3" name="Google Shape;16623;p45"/>
            <p:cNvSpPr/>
            <p:nvPr/>
          </p:nvSpPr>
          <p:spPr>
            <a:xfrm>
              <a:off x="7205675" y="196972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4" name="Google Shape;16624;p45"/>
            <p:cNvSpPr/>
            <p:nvPr/>
          </p:nvSpPr>
          <p:spPr>
            <a:xfrm>
              <a:off x="7242700" y="198287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5" name="Google Shape;16625;p45"/>
            <p:cNvSpPr/>
            <p:nvPr/>
          </p:nvSpPr>
          <p:spPr>
            <a:xfrm>
              <a:off x="7166425" y="19831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6" name="Google Shape;16626;p45"/>
            <p:cNvSpPr/>
            <p:nvPr/>
          </p:nvSpPr>
          <p:spPr>
            <a:xfrm>
              <a:off x="241225" y="22005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7" name="Google Shape;16627;p45"/>
            <p:cNvSpPr/>
            <p:nvPr/>
          </p:nvSpPr>
          <p:spPr>
            <a:xfrm>
              <a:off x="3752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8" name="Google Shape;16628;p45"/>
            <p:cNvSpPr/>
            <p:nvPr/>
          </p:nvSpPr>
          <p:spPr>
            <a:xfrm>
              <a:off x="412525" y="23203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29" name="Google Shape;16629;p45"/>
            <p:cNvSpPr/>
            <p:nvPr/>
          </p:nvSpPr>
          <p:spPr>
            <a:xfrm>
              <a:off x="336250" y="2320325"/>
              <a:ext cx="34150" cy="56225"/>
            </a:xfrm>
            <a:custGeom>
              <a:rect b="b" l="l" r="r" t="t"/>
              <a:pathLst>
                <a:path extrusionOk="0" h="2249" w="1366">
                  <a:moveTo>
                    <a:pt x="999" y="0"/>
                  </a:moveTo>
                  <a:lnTo>
                    <a:pt x="0" y="1124"/>
                  </a:lnTo>
                  <a:lnTo>
                    <a:pt x="999" y="2248"/>
                  </a:lnTo>
                  <a:lnTo>
                    <a:pt x="1365" y="1927"/>
                  </a:lnTo>
                  <a:lnTo>
                    <a:pt x="651" y="1124"/>
                  </a:lnTo>
                  <a:lnTo>
                    <a:pt x="1365" y="321"/>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0" name="Google Shape;16630;p45"/>
            <p:cNvSpPr/>
            <p:nvPr/>
          </p:nvSpPr>
          <p:spPr>
            <a:xfrm>
              <a:off x="9241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1" name="Google Shape;16631;p45"/>
            <p:cNvSpPr/>
            <p:nvPr/>
          </p:nvSpPr>
          <p:spPr>
            <a:xfrm>
              <a:off x="1058400" y="2307150"/>
              <a:ext cx="33250" cy="82550"/>
            </a:xfrm>
            <a:custGeom>
              <a:rect b="b" l="l" r="r" t="t"/>
              <a:pathLst>
                <a:path extrusionOk="0" h="3302" w="1330">
                  <a:moveTo>
                    <a:pt x="857" y="1"/>
                  </a:moveTo>
                  <a:lnTo>
                    <a:pt x="1"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2" name="Google Shape;16632;p45"/>
            <p:cNvSpPr/>
            <p:nvPr/>
          </p:nvSpPr>
          <p:spPr>
            <a:xfrm>
              <a:off x="1095425" y="23203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3" name="Google Shape;16633;p45"/>
            <p:cNvSpPr/>
            <p:nvPr/>
          </p:nvSpPr>
          <p:spPr>
            <a:xfrm>
              <a:off x="1019150" y="2320325"/>
              <a:ext cx="34375" cy="56225"/>
            </a:xfrm>
            <a:custGeom>
              <a:rect b="b" l="l" r="r" t="t"/>
              <a:pathLst>
                <a:path extrusionOk="0" h="2249" w="1375">
                  <a:moveTo>
                    <a:pt x="1009" y="0"/>
                  </a:moveTo>
                  <a:lnTo>
                    <a:pt x="1"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4" name="Google Shape;16634;p45"/>
            <p:cNvSpPr/>
            <p:nvPr/>
          </p:nvSpPr>
          <p:spPr>
            <a:xfrm>
              <a:off x="1607275" y="22005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5" name="Google Shape;16635;p45"/>
            <p:cNvSpPr/>
            <p:nvPr/>
          </p:nvSpPr>
          <p:spPr>
            <a:xfrm>
              <a:off x="1741525" y="2307150"/>
              <a:ext cx="33050" cy="82550"/>
            </a:xfrm>
            <a:custGeom>
              <a:rect b="b" l="l" r="r" t="t"/>
              <a:pathLst>
                <a:path extrusionOk="0" h="3302" w="1322">
                  <a:moveTo>
                    <a:pt x="848" y="1"/>
                  </a:moveTo>
                  <a:lnTo>
                    <a:pt x="1" y="3168"/>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6" name="Google Shape;16636;p45"/>
            <p:cNvSpPr/>
            <p:nvPr/>
          </p:nvSpPr>
          <p:spPr>
            <a:xfrm>
              <a:off x="1702275" y="2320325"/>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7" name="Google Shape;16637;p45"/>
            <p:cNvSpPr/>
            <p:nvPr/>
          </p:nvSpPr>
          <p:spPr>
            <a:xfrm>
              <a:off x="1778550" y="23203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8" name="Google Shape;16638;p45"/>
            <p:cNvSpPr/>
            <p:nvPr/>
          </p:nvSpPr>
          <p:spPr>
            <a:xfrm>
              <a:off x="2290400" y="22005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38"/>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39" name="Google Shape;16639;p45"/>
            <p:cNvSpPr/>
            <p:nvPr/>
          </p:nvSpPr>
          <p:spPr>
            <a:xfrm>
              <a:off x="2424450" y="2307150"/>
              <a:ext cx="33250" cy="82550"/>
            </a:xfrm>
            <a:custGeom>
              <a:rect b="b" l="l" r="r" t="t"/>
              <a:pathLst>
                <a:path extrusionOk="0" h="3302" w="1330">
                  <a:moveTo>
                    <a:pt x="856" y="1"/>
                  </a:moveTo>
                  <a:lnTo>
                    <a:pt x="0" y="3168"/>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0" name="Google Shape;16640;p45"/>
            <p:cNvSpPr/>
            <p:nvPr/>
          </p:nvSpPr>
          <p:spPr>
            <a:xfrm>
              <a:off x="2385175" y="2320325"/>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1" name="Google Shape;16641;p45"/>
            <p:cNvSpPr/>
            <p:nvPr/>
          </p:nvSpPr>
          <p:spPr>
            <a:xfrm>
              <a:off x="2461450" y="23203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2" name="Google Shape;16642;p45"/>
            <p:cNvSpPr/>
            <p:nvPr/>
          </p:nvSpPr>
          <p:spPr>
            <a:xfrm>
              <a:off x="29733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3" name="Google Shape;16643;p45"/>
            <p:cNvSpPr/>
            <p:nvPr/>
          </p:nvSpPr>
          <p:spPr>
            <a:xfrm>
              <a:off x="3107575" y="2307150"/>
              <a:ext cx="33025" cy="82550"/>
            </a:xfrm>
            <a:custGeom>
              <a:rect b="b" l="l" r="r" t="t"/>
              <a:pathLst>
                <a:path extrusionOk="0" h="3302" w="1321">
                  <a:moveTo>
                    <a:pt x="857" y="1"/>
                  </a:moveTo>
                  <a:lnTo>
                    <a:pt x="0" y="3168"/>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4" name="Google Shape;16644;p45"/>
            <p:cNvSpPr/>
            <p:nvPr/>
          </p:nvSpPr>
          <p:spPr>
            <a:xfrm>
              <a:off x="30683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5" name="Google Shape;16645;p45"/>
            <p:cNvSpPr/>
            <p:nvPr/>
          </p:nvSpPr>
          <p:spPr>
            <a:xfrm>
              <a:off x="3144600" y="23203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6" name="Google Shape;16646;p45"/>
            <p:cNvSpPr/>
            <p:nvPr/>
          </p:nvSpPr>
          <p:spPr>
            <a:xfrm>
              <a:off x="36564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7" name="Google Shape;16647;p45"/>
            <p:cNvSpPr/>
            <p:nvPr/>
          </p:nvSpPr>
          <p:spPr>
            <a:xfrm>
              <a:off x="37904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8" name="Google Shape;16648;p45"/>
            <p:cNvSpPr/>
            <p:nvPr/>
          </p:nvSpPr>
          <p:spPr>
            <a:xfrm>
              <a:off x="37512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49" name="Google Shape;16649;p45"/>
            <p:cNvSpPr/>
            <p:nvPr/>
          </p:nvSpPr>
          <p:spPr>
            <a:xfrm>
              <a:off x="38275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0" name="Google Shape;16650;p45"/>
            <p:cNvSpPr/>
            <p:nvPr/>
          </p:nvSpPr>
          <p:spPr>
            <a:xfrm>
              <a:off x="4339350" y="22005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38"/>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38"/>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1" name="Google Shape;16651;p45"/>
            <p:cNvSpPr/>
            <p:nvPr/>
          </p:nvSpPr>
          <p:spPr>
            <a:xfrm>
              <a:off x="4473600" y="2307150"/>
              <a:ext cx="33025" cy="82550"/>
            </a:xfrm>
            <a:custGeom>
              <a:rect b="b" l="l" r="r" t="t"/>
              <a:pathLst>
                <a:path extrusionOk="0" h="3302" w="1321">
                  <a:moveTo>
                    <a:pt x="857" y="1"/>
                  </a:moveTo>
                  <a:lnTo>
                    <a:pt x="1"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2" name="Google Shape;16652;p45"/>
            <p:cNvSpPr/>
            <p:nvPr/>
          </p:nvSpPr>
          <p:spPr>
            <a:xfrm>
              <a:off x="4434350" y="2320325"/>
              <a:ext cx="34375" cy="56225"/>
            </a:xfrm>
            <a:custGeom>
              <a:rect b="b" l="l" r="r" t="t"/>
              <a:pathLst>
                <a:path extrusionOk="0" h="2249" w="1375">
                  <a:moveTo>
                    <a:pt x="1009" y="0"/>
                  </a:moveTo>
                  <a:lnTo>
                    <a:pt x="0" y="1124"/>
                  </a:lnTo>
                  <a:lnTo>
                    <a:pt x="1009" y="2248"/>
                  </a:lnTo>
                  <a:lnTo>
                    <a:pt x="1374" y="1927"/>
                  </a:lnTo>
                  <a:lnTo>
                    <a:pt x="652"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3" name="Google Shape;16653;p45"/>
            <p:cNvSpPr/>
            <p:nvPr/>
          </p:nvSpPr>
          <p:spPr>
            <a:xfrm>
              <a:off x="4510625" y="23203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4" name="Google Shape;16654;p45"/>
            <p:cNvSpPr/>
            <p:nvPr/>
          </p:nvSpPr>
          <p:spPr>
            <a:xfrm>
              <a:off x="5022475" y="22005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38"/>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5" name="Google Shape;16655;p45"/>
            <p:cNvSpPr/>
            <p:nvPr/>
          </p:nvSpPr>
          <p:spPr>
            <a:xfrm>
              <a:off x="5156500"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6" name="Google Shape;16656;p45"/>
            <p:cNvSpPr/>
            <p:nvPr/>
          </p:nvSpPr>
          <p:spPr>
            <a:xfrm>
              <a:off x="5117475" y="2320325"/>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7" name="Google Shape;16657;p45"/>
            <p:cNvSpPr/>
            <p:nvPr/>
          </p:nvSpPr>
          <p:spPr>
            <a:xfrm>
              <a:off x="5193750" y="23203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8" name="Google Shape;16658;p45"/>
            <p:cNvSpPr/>
            <p:nvPr/>
          </p:nvSpPr>
          <p:spPr>
            <a:xfrm>
              <a:off x="5705375" y="22005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38"/>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38"/>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59" name="Google Shape;16659;p45"/>
            <p:cNvSpPr/>
            <p:nvPr/>
          </p:nvSpPr>
          <p:spPr>
            <a:xfrm>
              <a:off x="5839625" y="2307150"/>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0" name="Google Shape;16660;p45"/>
            <p:cNvSpPr/>
            <p:nvPr/>
          </p:nvSpPr>
          <p:spPr>
            <a:xfrm>
              <a:off x="5800375" y="2320325"/>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1" name="Google Shape;16661;p45"/>
            <p:cNvSpPr/>
            <p:nvPr/>
          </p:nvSpPr>
          <p:spPr>
            <a:xfrm>
              <a:off x="5876650" y="23203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2" name="Google Shape;16662;p45"/>
            <p:cNvSpPr/>
            <p:nvPr/>
          </p:nvSpPr>
          <p:spPr>
            <a:xfrm>
              <a:off x="6388500" y="22005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38"/>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38"/>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3" name="Google Shape;16663;p45"/>
            <p:cNvSpPr/>
            <p:nvPr/>
          </p:nvSpPr>
          <p:spPr>
            <a:xfrm>
              <a:off x="6522775" y="2307150"/>
              <a:ext cx="33025" cy="82550"/>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4" name="Google Shape;16664;p45"/>
            <p:cNvSpPr/>
            <p:nvPr/>
          </p:nvSpPr>
          <p:spPr>
            <a:xfrm>
              <a:off x="6559800" y="23203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5" name="Google Shape;16665;p45"/>
            <p:cNvSpPr/>
            <p:nvPr/>
          </p:nvSpPr>
          <p:spPr>
            <a:xfrm>
              <a:off x="6483525" y="2320325"/>
              <a:ext cx="34125" cy="56225"/>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6" name="Google Shape;16666;p45"/>
            <p:cNvSpPr/>
            <p:nvPr/>
          </p:nvSpPr>
          <p:spPr>
            <a:xfrm>
              <a:off x="7071625" y="22005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38"/>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38"/>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7" name="Google Shape;16667;p45"/>
            <p:cNvSpPr/>
            <p:nvPr/>
          </p:nvSpPr>
          <p:spPr>
            <a:xfrm>
              <a:off x="7205675" y="2307150"/>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8" name="Google Shape;16668;p45"/>
            <p:cNvSpPr/>
            <p:nvPr/>
          </p:nvSpPr>
          <p:spPr>
            <a:xfrm>
              <a:off x="7166425" y="2320325"/>
              <a:ext cx="34375" cy="56225"/>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69" name="Google Shape;16669;p45"/>
            <p:cNvSpPr/>
            <p:nvPr/>
          </p:nvSpPr>
          <p:spPr>
            <a:xfrm>
              <a:off x="7242700" y="23203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0" name="Google Shape;16670;p45"/>
            <p:cNvSpPr/>
            <p:nvPr/>
          </p:nvSpPr>
          <p:spPr>
            <a:xfrm>
              <a:off x="241225" y="2537775"/>
              <a:ext cx="300225" cy="300425"/>
            </a:xfrm>
            <a:custGeom>
              <a:rect b="b" l="l" r="r" t="t"/>
              <a:pathLst>
                <a:path extrusionOk="0" h="12017" w="12009">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1" name="Google Shape;16671;p45"/>
            <p:cNvSpPr/>
            <p:nvPr/>
          </p:nvSpPr>
          <p:spPr>
            <a:xfrm>
              <a:off x="3752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2" name="Google Shape;16672;p45"/>
            <p:cNvSpPr/>
            <p:nvPr/>
          </p:nvSpPr>
          <p:spPr>
            <a:xfrm>
              <a:off x="412525" y="2657525"/>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3" name="Google Shape;16673;p45"/>
            <p:cNvSpPr/>
            <p:nvPr/>
          </p:nvSpPr>
          <p:spPr>
            <a:xfrm>
              <a:off x="336250" y="265775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4" name="Google Shape;16674;p45"/>
            <p:cNvSpPr/>
            <p:nvPr/>
          </p:nvSpPr>
          <p:spPr>
            <a:xfrm>
              <a:off x="9241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5" name="Google Shape;16675;p45"/>
            <p:cNvSpPr/>
            <p:nvPr/>
          </p:nvSpPr>
          <p:spPr>
            <a:xfrm>
              <a:off x="1058400" y="2644375"/>
              <a:ext cx="33250" cy="82550"/>
            </a:xfrm>
            <a:custGeom>
              <a:rect b="b" l="l" r="r" t="t"/>
              <a:pathLst>
                <a:path extrusionOk="0" h="3302" w="1330">
                  <a:moveTo>
                    <a:pt x="857" y="0"/>
                  </a:moveTo>
                  <a:lnTo>
                    <a:pt x="1"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6" name="Google Shape;16676;p45"/>
            <p:cNvSpPr/>
            <p:nvPr/>
          </p:nvSpPr>
          <p:spPr>
            <a:xfrm>
              <a:off x="1095425" y="2657525"/>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7" name="Google Shape;16677;p45"/>
            <p:cNvSpPr/>
            <p:nvPr/>
          </p:nvSpPr>
          <p:spPr>
            <a:xfrm>
              <a:off x="1019150" y="265775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8" name="Google Shape;16678;p45"/>
            <p:cNvSpPr/>
            <p:nvPr/>
          </p:nvSpPr>
          <p:spPr>
            <a:xfrm>
              <a:off x="1607275" y="2537775"/>
              <a:ext cx="300425" cy="300425"/>
            </a:xfrm>
            <a:custGeom>
              <a:rect b="b" l="l" r="r" t="t"/>
              <a:pathLst>
                <a:path extrusionOk="0" h="12017" w="12017">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79" name="Google Shape;16679;p45"/>
            <p:cNvSpPr/>
            <p:nvPr/>
          </p:nvSpPr>
          <p:spPr>
            <a:xfrm>
              <a:off x="1741525" y="2644375"/>
              <a:ext cx="33050" cy="82550"/>
            </a:xfrm>
            <a:custGeom>
              <a:rect b="b" l="l" r="r" t="t"/>
              <a:pathLst>
                <a:path extrusionOk="0" h="3302" w="1322">
                  <a:moveTo>
                    <a:pt x="848" y="0"/>
                  </a:moveTo>
                  <a:lnTo>
                    <a:pt x="1" y="3176"/>
                  </a:lnTo>
                  <a:lnTo>
                    <a:pt x="465" y="3301"/>
                  </a:lnTo>
                  <a:lnTo>
                    <a:pt x="1321"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0" name="Google Shape;16680;p45"/>
            <p:cNvSpPr/>
            <p:nvPr/>
          </p:nvSpPr>
          <p:spPr>
            <a:xfrm>
              <a:off x="1702275" y="265775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1" name="Google Shape;16681;p45"/>
            <p:cNvSpPr/>
            <p:nvPr/>
          </p:nvSpPr>
          <p:spPr>
            <a:xfrm>
              <a:off x="1778550" y="2657525"/>
              <a:ext cx="34150" cy="56225"/>
            </a:xfrm>
            <a:custGeom>
              <a:rect b="b" l="l" r="r" t="t"/>
              <a:pathLst>
                <a:path extrusionOk="0" h="2249" w="1366">
                  <a:moveTo>
                    <a:pt x="358" y="1"/>
                  </a:moveTo>
                  <a:lnTo>
                    <a:pt x="1" y="322"/>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2" name="Google Shape;16682;p45"/>
            <p:cNvSpPr/>
            <p:nvPr/>
          </p:nvSpPr>
          <p:spPr>
            <a:xfrm>
              <a:off x="2290400" y="2537775"/>
              <a:ext cx="300225" cy="300425"/>
            </a:xfrm>
            <a:custGeom>
              <a:rect b="b" l="l" r="r" t="t"/>
              <a:pathLst>
                <a:path extrusionOk="0" h="12017" w="12009">
                  <a:moveTo>
                    <a:pt x="6004" y="2534"/>
                  </a:moveTo>
                  <a:cubicBezTo>
                    <a:pt x="7913" y="2534"/>
                    <a:pt x="9475" y="4086"/>
                    <a:pt x="9475" y="5995"/>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0"/>
                  </a:lnTo>
                  <a:lnTo>
                    <a:pt x="1758" y="1740"/>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3" name="Google Shape;16683;p45"/>
            <p:cNvSpPr/>
            <p:nvPr/>
          </p:nvSpPr>
          <p:spPr>
            <a:xfrm>
              <a:off x="2424450" y="2644375"/>
              <a:ext cx="33250" cy="82550"/>
            </a:xfrm>
            <a:custGeom>
              <a:rect b="b" l="l" r="r" t="t"/>
              <a:pathLst>
                <a:path extrusionOk="0" h="3302" w="1330">
                  <a:moveTo>
                    <a:pt x="856" y="0"/>
                  </a:moveTo>
                  <a:lnTo>
                    <a:pt x="0" y="3176"/>
                  </a:lnTo>
                  <a:lnTo>
                    <a:pt x="473" y="3301"/>
                  </a:lnTo>
                  <a:lnTo>
                    <a:pt x="1329" y="134"/>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4" name="Google Shape;16684;p45"/>
            <p:cNvSpPr/>
            <p:nvPr/>
          </p:nvSpPr>
          <p:spPr>
            <a:xfrm>
              <a:off x="2385175" y="265775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5" name="Google Shape;16685;p45"/>
            <p:cNvSpPr/>
            <p:nvPr/>
          </p:nvSpPr>
          <p:spPr>
            <a:xfrm>
              <a:off x="2461450" y="2657525"/>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6" name="Google Shape;16686;p45"/>
            <p:cNvSpPr/>
            <p:nvPr/>
          </p:nvSpPr>
          <p:spPr>
            <a:xfrm>
              <a:off x="29733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7" name="Google Shape;16687;p45"/>
            <p:cNvSpPr/>
            <p:nvPr/>
          </p:nvSpPr>
          <p:spPr>
            <a:xfrm>
              <a:off x="3107575" y="2644375"/>
              <a:ext cx="33025" cy="82550"/>
            </a:xfrm>
            <a:custGeom>
              <a:rect b="b" l="l" r="r" t="t"/>
              <a:pathLst>
                <a:path extrusionOk="0" h="3302" w="1321">
                  <a:moveTo>
                    <a:pt x="857" y="0"/>
                  </a:moveTo>
                  <a:lnTo>
                    <a:pt x="0" y="3176"/>
                  </a:lnTo>
                  <a:lnTo>
                    <a:pt x="464" y="3301"/>
                  </a:lnTo>
                  <a:lnTo>
                    <a:pt x="132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8" name="Google Shape;16688;p45"/>
            <p:cNvSpPr/>
            <p:nvPr/>
          </p:nvSpPr>
          <p:spPr>
            <a:xfrm>
              <a:off x="3144600" y="2657525"/>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89" name="Google Shape;16689;p45"/>
            <p:cNvSpPr/>
            <p:nvPr/>
          </p:nvSpPr>
          <p:spPr>
            <a:xfrm>
              <a:off x="30683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0" name="Google Shape;16690;p45"/>
            <p:cNvSpPr/>
            <p:nvPr/>
          </p:nvSpPr>
          <p:spPr>
            <a:xfrm>
              <a:off x="36564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1" name="Google Shape;16691;p45"/>
            <p:cNvSpPr/>
            <p:nvPr/>
          </p:nvSpPr>
          <p:spPr>
            <a:xfrm>
              <a:off x="37904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2" name="Google Shape;16692;p45"/>
            <p:cNvSpPr/>
            <p:nvPr/>
          </p:nvSpPr>
          <p:spPr>
            <a:xfrm>
              <a:off x="38275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3" name="Google Shape;16693;p45"/>
            <p:cNvSpPr/>
            <p:nvPr/>
          </p:nvSpPr>
          <p:spPr>
            <a:xfrm>
              <a:off x="37512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4" name="Google Shape;16694;p45"/>
            <p:cNvSpPr/>
            <p:nvPr/>
          </p:nvSpPr>
          <p:spPr>
            <a:xfrm>
              <a:off x="4339350" y="2537775"/>
              <a:ext cx="300425" cy="300425"/>
            </a:xfrm>
            <a:custGeom>
              <a:rect b="b" l="l" r="r" t="t"/>
              <a:pathLst>
                <a:path extrusionOk="0" h="12017" w="12017">
                  <a:moveTo>
                    <a:pt x="6004" y="2534"/>
                  </a:moveTo>
                  <a:cubicBezTo>
                    <a:pt x="7922" y="2534"/>
                    <a:pt x="9474" y="4086"/>
                    <a:pt x="9483" y="5995"/>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0"/>
                  </a:lnTo>
                  <a:lnTo>
                    <a:pt x="1758" y="1740"/>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5" name="Google Shape;16695;p45"/>
            <p:cNvSpPr/>
            <p:nvPr/>
          </p:nvSpPr>
          <p:spPr>
            <a:xfrm>
              <a:off x="4473600" y="2644375"/>
              <a:ext cx="33025" cy="82550"/>
            </a:xfrm>
            <a:custGeom>
              <a:rect b="b" l="l" r="r" t="t"/>
              <a:pathLst>
                <a:path extrusionOk="0" h="3302" w="1321">
                  <a:moveTo>
                    <a:pt x="857" y="0"/>
                  </a:moveTo>
                  <a:lnTo>
                    <a:pt x="1" y="3176"/>
                  </a:lnTo>
                  <a:lnTo>
                    <a:pt x="473" y="3301"/>
                  </a:lnTo>
                  <a:lnTo>
                    <a:pt x="1321"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6" name="Google Shape;16696;p45"/>
            <p:cNvSpPr/>
            <p:nvPr/>
          </p:nvSpPr>
          <p:spPr>
            <a:xfrm>
              <a:off x="4510625" y="2657525"/>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7" name="Google Shape;16697;p45"/>
            <p:cNvSpPr/>
            <p:nvPr/>
          </p:nvSpPr>
          <p:spPr>
            <a:xfrm>
              <a:off x="4434350" y="265775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8" name="Google Shape;16698;p45"/>
            <p:cNvSpPr/>
            <p:nvPr/>
          </p:nvSpPr>
          <p:spPr>
            <a:xfrm>
              <a:off x="5022475" y="2537775"/>
              <a:ext cx="300200" cy="300425"/>
            </a:xfrm>
            <a:custGeom>
              <a:rect b="b" l="l" r="r" t="t"/>
              <a:pathLst>
                <a:path extrusionOk="0" h="12017" w="12008">
                  <a:moveTo>
                    <a:pt x="6004" y="2534"/>
                  </a:moveTo>
                  <a:cubicBezTo>
                    <a:pt x="7922" y="2534"/>
                    <a:pt x="9474" y="4086"/>
                    <a:pt x="9474" y="5995"/>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0"/>
                  </a:lnTo>
                  <a:lnTo>
                    <a:pt x="1758" y="1740"/>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699" name="Google Shape;16699;p45"/>
            <p:cNvSpPr/>
            <p:nvPr/>
          </p:nvSpPr>
          <p:spPr>
            <a:xfrm>
              <a:off x="5156500"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0" name="Google Shape;16700;p45"/>
            <p:cNvSpPr/>
            <p:nvPr/>
          </p:nvSpPr>
          <p:spPr>
            <a:xfrm>
              <a:off x="5193750" y="2657525"/>
              <a:ext cx="34150" cy="56225"/>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1" name="Google Shape;16701;p45"/>
            <p:cNvSpPr/>
            <p:nvPr/>
          </p:nvSpPr>
          <p:spPr>
            <a:xfrm>
              <a:off x="5117475" y="265775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2" name="Google Shape;16702;p45"/>
            <p:cNvSpPr/>
            <p:nvPr/>
          </p:nvSpPr>
          <p:spPr>
            <a:xfrm>
              <a:off x="5705375" y="2537775"/>
              <a:ext cx="300450" cy="300425"/>
            </a:xfrm>
            <a:custGeom>
              <a:rect b="b" l="l" r="r" t="t"/>
              <a:pathLst>
                <a:path extrusionOk="0" h="12017" w="12018">
                  <a:moveTo>
                    <a:pt x="6004" y="2534"/>
                  </a:moveTo>
                  <a:cubicBezTo>
                    <a:pt x="7922" y="2534"/>
                    <a:pt x="9475" y="4086"/>
                    <a:pt x="9484" y="5995"/>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0"/>
                  </a:lnTo>
                  <a:lnTo>
                    <a:pt x="1758" y="1740"/>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3" name="Google Shape;16703;p45"/>
            <p:cNvSpPr/>
            <p:nvPr/>
          </p:nvSpPr>
          <p:spPr>
            <a:xfrm>
              <a:off x="5839625" y="2644375"/>
              <a:ext cx="33275" cy="82550"/>
            </a:xfrm>
            <a:custGeom>
              <a:rect b="b" l="l" r="r" t="t"/>
              <a:pathLst>
                <a:path extrusionOk="0" h="3302" w="1331">
                  <a:moveTo>
                    <a:pt x="857" y="0"/>
                  </a:moveTo>
                  <a:lnTo>
                    <a:pt x="1" y="3176"/>
                  </a:lnTo>
                  <a:lnTo>
                    <a:pt x="474"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4" name="Google Shape;16704;p45"/>
            <p:cNvSpPr/>
            <p:nvPr/>
          </p:nvSpPr>
          <p:spPr>
            <a:xfrm>
              <a:off x="5876650" y="2657525"/>
              <a:ext cx="34375" cy="56225"/>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5" name="Google Shape;16705;p45"/>
            <p:cNvSpPr/>
            <p:nvPr/>
          </p:nvSpPr>
          <p:spPr>
            <a:xfrm>
              <a:off x="5800375" y="265775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6" name="Google Shape;16706;p45"/>
            <p:cNvSpPr/>
            <p:nvPr/>
          </p:nvSpPr>
          <p:spPr>
            <a:xfrm>
              <a:off x="6388500" y="2537775"/>
              <a:ext cx="300450" cy="300425"/>
            </a:xfrm>
            <a:custGeom>
              <a:rect b="b" l="l" r="r" t="t"/>
              <a:pathLst>
                <a:path extrusionOk="0" h="12017" w="12018">
                  <a:moveTo>
                    <a:pt x="6005" y="2534"/>
                  </a:moveTo>
                  <a:cubicBezTo>
                    <a:pt x="7923" y="2534"/>
                    <a:pt x="9475" y="4086"/>
                    <a:pt x="9475" y="5995"/>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0"/>
                  </a:lnTo>
                  <a:lnTo>
                    <a:pt x="1758" y="1740"/>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7" name="Google Shape;16707;p45"/>
            <p:cNvSpPr/>
            <p:nvPr/>
          </p:nvSpPr>
          <p:spPr>
            <a:xfrm>
              <a:off x="6522775" y="2644375"/>
              <a:ext cx="33025" cy="82550"/>
            </a:xfrm>
            <a:custGeom>
              <a:rect b="b" l="l" r="r" t="t"/>
              <a:pathLst>
                <a:path extrusionOk="0" h="3302" w="1321">
                  <a:moveTo>
                    <a:pt x="848" y="0"/>
                  </a:moveTo>
                  <a:lnTo>
                    <a:pt x="0" y="3176"/>
                  </a:lnTo>
                  <a:lnTo>
                    <a:pt x="464" y="3301"/>
                  </a:lnTo>
                  <a:lnTo>
                    <a:pt x="1320" y="134"/>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8" name="Google Shape;16708;p45"/>
            <p:cNvSpPr/>
            <p:nvPr/>
          </p:nvSpPr>
          <p:spPr>
            <a:xfrm>
              <a:off x="6559800" y="2657525"/>
              <a:ext cx="34125" cy="56225"/>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09" name="Google Shape;16709;p45"/>
            <p:cNvSpPr/>
            <p:nvPr/>
          </p:nvSpPr>
          <p:spPr>
            <a:xfrm>
              <a:off x="6483525" y="265775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0" name="Google Shape;16710;p45"/>
            <p:cNvSpPr/>
            <p:nvPr/>
          </p:nvSpPr>
          <p:spPr>
            <a:xfrm>
              <a:off x="7071625" y="2537775"/>
              <a:ext cx="300225" cy="300425"/>
            </a:xfrm>
            <a:custGeom>
              <a:rect b="b" l="l" r="r" t="t"/>
              <a:pathLst>
                <a:path extrusionOk="0" h="12017" w="12009">
                  <a:moveTo>
                    <a:pt x="6005" y="2534"/>
                  </a:moveTo>
                  <a:cubicBezTo>
                    <a:pt x="7914" y="2534"/>
                    <a:pt x="9475" y="4086"/>
                    <a:pt x="9475" y="5995"/>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0"/>
                  </a:lnTo>
                  <a:lnTo>
                    <a:pt x="1758" y="1740"/>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0"/>
                  </a:lnTo>
                  <a:lnTo>
                    <a:pt x="7735"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1" name="Google Shape;16711;p45"/>
            <p:cNvSpPr/>
            <p:nvPr/>
          </p:nvSpPr>
          <p:spPr>
            <a:xfrm>
              <a:off x="7205675" y="2644375"/>
              <a:ext cx="33250" cy="82550"/>
            </a:xfrm>
            <a:custGeom>
              <a:rect b="b" l="l" r="r" t="t"/>
              <a:pathLst>
                <a:path extrusionOk="0" h="3302" w="1330">
                  <a:moveTo>
                    <a:pt x="857" y="0"/>
                  </a:moveTo>
                  <a:lnTo>
                    <a:pt x="0" y="3176"/>
                  </a:lnTo>
                  <a:lnTo>
                    <a:pt x="473" y="3301"/>
                  </a:lnTo>
                  <a:lnTo>
                    <a:pt x="1330" y="134"/>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2" name="Google Shape;16712;p45"/>
            <p:cNvSpPr/>
            <p:nvPr/>
          </p:nvSpPr>
          <p:spPr>
            <a:xfrm>
              <a:off x="7242700" y="2657525"/>
              <a:ext cx="34375" cy="56225"/>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3" name="Google Shape;16713;p45"/>
            <p:cNvSpPr/>
            <p:nvPr/>
          </p:nvSpPr>
          <p:spPr>
            <a:xfrm>
              <a:off x="7166425" y="265775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4" name="Google Shape;16714;p45"/>
            <p:cNvSpPr/>
            <p:nvPr/>
          </p:nvSpPr>
          <p:spPr>
            <a:xfrm>
              <a:off x="241225" y="28752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5" name="Google Shape;16715;p45"/>
            <p:cNvSpPr/>
            <p:nvPr/>
          </p:nvSpPr>
          <p:spPr>
            <a:xfrm>
              <a:off x="3752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6" name="Google Shape;16716;p45"/>
            <p:cNvSpPr/>
            <p:nvPr/>
          </p:nvSpPr>
          <p:spPr>
            <a:xfrm>
              <a:off x="412525" y="299497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7" name="Google Shape;16717;p45"/>
            <p:cNvSpPr/>
            <p:nvPr/>
          </p:nvSpPr>
          <p:spPr>
            <a:xfrm>
              <a:off x="336250" y="2994975"/>
              <a:ext cx="34150" cy="56225"/>
            </a:xfrm>
            <a:custGeom>
              <a:rect b="b" l="l" r="r" t="t"/>
              <a:pathLst>
                <a:path extrusionOk="0" h="2249" w="1366">
                  <a:moveTo>
                    <a:pt x="999" y="0"/>
                  </a:moveTo>
                  <a:lnTo>
                    <a:pt x="0" y="1124"/>
                  </a:lnTo>
                  <a:lnTo>
                    <a:pt x="999" y="2248"/>
                  </a:lnTo>
                  <a:lnTo>
                    <a:pt x="1365" y="1927"/>
                  </a:lnTo>
                  <a:lnTo>
                    <a:pt x="651" y="1124"/>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8" name="Google Shape;16718;p45"/>
            <p:cNvSpPr/>
            <p:nvPr/>
          </p:nvSpPr>
          <p:spPr>
            <a:xfrm>
              <a:off x="9241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19" name="Google Shape;16719;p45"/>
            <p:cNvSpPr/>
            <p:nvPr/>
          </p:nvSpPr>
          <p:spPr>
            <a:xfrm>
              <a:off x="1058400" y="29818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0" name="Google Shape;16720;p45"/>
            <p:cNvSpPr/>
            <p:nvPr/>
          </p:nvSpPr>
          <p:spPr>
            <a:xfrm>
              <a:off x="1095425" y="299497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1" name="Google Shape;16721;p45"/>
            <p:cNvSpPr/>
            <p:nvPr/>
          </p:nvSpPr>
          <p:spPr>
            <a:xfrm>
              <a:off x="1019150" y="2994975"/>
              <a:ext cx="34375" cy="56225"/>
            </a:xfrm>
            <a:custGeom>
              <a:rect b="b" l="l" r="r" t="t"/>
              <a:pathLst>
                <a:path extrusionOk="0" h="2249" w="1375">
                  <a:moveTo>
                    <a:pt x="1009" y="0"/>
                  </a:moveTo>
                  <a:lnTo>
                    <a:pt x="1" y="1124"/>
                  </a:lnTo>
                  <a:lnTo>
                    <a:pt x="1009" y="2248"/>
                  </a:lnTo>
                  <a:lnTo>
                    <a:pt x="1374" y="1927"/>
                  </a:lnTo>
                  <a:lnTo>
                    <a:pt x="652" y="1124"/>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2" name="Google Shape;16722;p45"/>
            <p:cNvSpPr/>
            <p:nvPr/>
          </p:nvSpPr>
          <p:spPr>
            <a:xfrm>
              <a:off x="1607275" y="28752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3" name="Google Shape;16723;p45"/>
            <p:cNvSpPr/>
            <p:nvPr/>
          </p:nvSpPr>
          <p:spPr>
            <a:xfrm>
              <a:off x="1741525" y="29818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4" name="Google Shape;16724;p45"/>
            <p:cNvSpPr/>
            <p:nvPr/>
          </p:nvSpPr>
          <p:spPr>
            <a:xfrm>
              <a:off x="1702275" y="2994975"/>
              <a:ext cx="34150" cy="56225"/>
            </a:xfrm>
            <a:custGeom>
              <a:rect b="b" l="l" r="r" t="t"/>
              <a:pathLst>
                <a:path extrusionOk="0" h="2249" w="1366">
                  <a:moveTo>
                    <a:pt x="1009" y="0"/>
                  </a:moveTo>
                  <a:lnTo>
                    <a:pt x="1" y="1124"/>
                  </a:lnTo>
                  <a:lnTo>
                    <a:pt x="1009" y="2248"/>
                  </a:lnTo>
                  <a:lnTo>
                    <a:pt x="1366" y="1927"/>
                  </a:lnTo>
                  <a:lnTo>
                    <a:pt x="652" y="1124"/>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5" name="Google Shape;16725;p45"/>
            <p:cNvSpPr/>
            <p:nvPr/>
          </p:nvSpPr>
          <p:spPr>
            <a:xfrm>
              <a:off x="1778550" y="299497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6" name="Google Shape;16726;p45"/>
            <p:cNvSpPr/>
            <p:nvPr/>
          </p:nvSpPr>
          <p:spPr>
            <a:xfrm>
              <a:off x="2290400" y="28752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7" name="Google Shape;16727;p45"/>
            <p:cNvSpPr/>
            <p:nvPr/>
          </p:nvSpPr>
          <p:spPr>
            <a:xfrm>
              <a:off x="2424450" y="29818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8" name="Google Shape;16728;p45"/>
            <p:cNvSpPr/>
            <p:nvPr/>
          </p:nvSpPr>
          <p:spPr>
            <a:xfrm>
              <a:off x="2385175" y="2994975"/>
              <a:ext cx="34375" cy="56225"/>
            </a:xfrm>
            <a:custGeom>
              <a:rect b="b" l="l" r="r" t="t"/>
              <a:pathLst>
                <a:path extrusionOk="0" h="2249" w="1375">
                  <a:moveTo>
                    <a:pt x="1009" y="0"/>
                  </a:moveTo>
                  <a:lnTo>
                    <a:pt x="1" y="1124"/>
                  </a:lnTo>
                  <a:lnTo>
                    <a:pt x="1009" y="2248"/>
                  </a:lnTo>
                  <a:lnTo>
                    <a:pt x="1375" y="1927"/>
                  </a:lnTo>
                  <a:lnTo>
                    <a:pt x="661" y="1124"/>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29" name="Google Shape;16729;p45"/>
            <p:cNvSpPr/>
            <p:nvPr/>
          </p:nvSpPr>
          <p:spPr>
            <a:xfrm>
              <a:off x="2461450" y="299497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0" name="Google Shape;16730;p45"/>
            <p:cNvSpPr/>
            <p:nvPr/>
          </p:nvSpPr>
          <p:spPr>
            <a:xfrm>
              <a:off x="29733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1" name="Google Shape;16731;p45"/>
            <p:cNvSpPr/>
            <p:nvPr/>
          </p:nvSpPr>
          <p:spPr>
            <a:xfrm>
              <a:off x="3107575" y="29818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2" name="Google Shape;16732;p45"/>
            <p:cNvSpPr/>
            <p:nvPr/>
          </p:nvSpPr>
          <p:spPr>
            <a:xfrm>
              <a:off x="30683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3" name="Google Shape;16733;p45"/>
            <p:cNvSpPr/>
            <p:nvPr/>
          </p:nvSpPr>
          <p:spPr>
            <a:xfrm>
              <a:off x="3144600" y="299497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4" name="Google Shape;16734;p45"/>
            <p:cNvSpPr/>
            <p:nvPr/>
          </p:nvSpPr>
          <p:spPr>
            <a:xfrm>
              <a:off x="36564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5" name="Google Shape;16735;p45"/>
            <p:cNvSpPr/>
            <p:nvPr/>
          </p:nvSpPr>
          <p:spPr>
            <a:xfrm>
              <a:off x="37904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6" name="Google Shape;16736;p45"/>
            <p:cNvSpPr/>
            <p:nvPr/>
          </p:nvSpPr>
          <p:spPr>
            <a:xfrm>
              <a:off x="37512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7" name="Google Shape;16737;p45"/>
            <p:cNvSpPr/>
            <p:nvPr/>
          </p:nvSpPr>
          <p:spPr>
            <a:xfrm>
              <a:off x="38275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8" name="Google Shape;16738;p45"/>
            <p:cNvSpPr/>
            <p:nvPr/>
          </p:nvSpPr>
          <p:spPr>
            <a:xfrm>
              <a:off x="4339350" y="28752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39" name="Google Shape;16739;p45"/>
            <p:cNvSpPr/>
            <p:nvPr/>
          </p:nvSpPr>
          <p:spPr>
            <a:xfrm>
              <a:off x="4473600" y="29818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0" name="Google Shape;16740;p45"/>
            <p:cNvSpPr/>
            <p:nvPr/>
          </p:nvSpPr>
          <p:spPr>
            <a:xfrm>
              <a:off x="4510625" y="299497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1" name="Google Shape;16741;p45"/>
            <p:cNvSpPr/>
            <p:nvPr/>
          </p:nvSpPr>
          <p:spPr>
            <a:xfrm>
              <a:off x="4434350" y="2994975"/>
              <a:ext cx="34375" cy="56225"/>
            </a:xfrm>
            <a:custGeom>
              <a:rect b="b" l="l" r="r" t="t"/>
              <a:pathLst>
                <a:path extrusionOk="0" h="2249" w="1375">
                  <a:moveTo>
                    <a:pt x="1009" y="0"/>
                  </a:moveTo>
                  <a:lnTo>
                    <a:pt x="0" y="1124"/>
                  </a:lnTo>
                  <a:lnTo>
                    <a:pt x="1009" y="2248"/>
                  </a:lnTo>
                  <a:lnTo>
                    <a:pt x="1374" y="1927"/>
                  </a:lnTo>
                  <a:lnTo>
                    <a:pt x="652" y="1124"/>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2" name="Google Shape;16742;p45"/>
            <p:cNvSpPr/>
            <p:nvPr/>
          </p:nvSpPr>
          <p:spPr>
            <a:xfrm>
              <a:off x="5022475" y="28752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3" name="Google Shape;16743;p45"/>
            <p:cNvSpPr/>
            <p:nvPr/>
          </p:nvSpPr>
          <p:spPr>
            <a:xfrm>
              <a:off x="5156500"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4" name="Google Shape;16744;p45"/>
            <p:cNvSpPr/>
            <p:nvPr/>
          </p:nvSpPr>
          <p:spPr>
            <a:xfrm>
              <a:off x="5117475" y="2994975"/>
              <a:ext cx="34150" cy="56225"/>
            </a:xfrm>
            <a:custGeom>
              <a:rect b="b" l="l" r="r" t="t"/>
              <a:pathLst>
                <a:path extrusionOk="0" h="2249" w="1366">
                  <a:moveTo>
                    <a:pt x="1000" y="0"/>
                  </a:moveTo>
                  <a:lnTo>
                    <a:pt x="1" y="1124"/>
                  </a:lnTo>
                  <a:lnTo>
                    <a:pt x="1000" y="2248"/>
                  </a:lnTo>
                  <a:lnTo>
                    <a:pt x="1366" y="1927"/>
                  </a:lnTo>
                  <a:lnTo>
                    <a:pt x="652" y="1124"/>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5" name="Google Shape;16745;p45"/>
            <p:cNvSpPr/>
            <p:nvPr/>
          </p:nvSpPr>
          <p:spPr>
            <a:xfrm>
              <a:off x="5193750" y="299497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6" name="Google Shape;16746;p45"/>
            <p:cNvSpPr/>
            <p:nvPr/>
          </p:nvSpPr>
          <p:spPr>
            <a:xfrm>
              <a:off x="5705375" y="28752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7" name="Google Shape;16747;p45"/>
            <p:cNvSpPr/>
            <p:nvPr/>
          </p:nvSpPr>
          <p:spPr>
            <a:xfrm>
              <a:off x="5839625" y="29818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8" name="Google Shape;16748;p45"/>
            <p:cNvSpPr/>
            <p:nvPr/>
          </p:nvSpPr>
          <p:spPr>
            <a:xfrm>
              <a:off x="5876650" y="299497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49" name="Google Shape;16749;p45"/>
            <p:cNvSpPr/>
            <p:nvPr/>
          </p:nvSpPr>
          <p:spPr>
            <a:xfrm>
              <a:off x="5800375" y="2994975"/>
              <a:ext cx="34375" cy="56225"/>
            </a:xfrm>
            <a:custGeom>
              <a:rect b="b" l="l" r="r" t="t"/>
              <a:pathLst>
                <a:path extrusionOk="0" h="2249" w="1375">
                  <a:moveTo>
                    <a:pt x="1009" y="0"/>
                  </a:moveTo>
                  <a:lnTo>
                    <a:pt x="1" y="1124"/>
                  </a:lnTo>
                  <a:lnTo>
                    <a:pt x="1009" y="2248"/>
                  </a:lnTo>
                  <a:lnTo>
                    <a:pt x="1375" y="1927"/>
                  </a:lnTo>
                  <a:lnTo>
                    <a:pt x="652" y="1124"/>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0" name="Google Shape;16750;p45"/>
            <p:cNvSpPr/>
            <p:nvPr/>
          </p:nvSpPr>
          <p:spPr>
            <a:xfrm>
              <a:off x="6388500" y="28752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1" name="Google Shape;16751;p45"/>
            <p:cNvSpPr/>
            <p:nvPr/>
          </p:nvSpPr>
          <p:spPr>
            <a:xfrm>
              <a:off x="6522775" y="29818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2" name="Google Shape;16752;p45"/>
            <p:cNvSpPr/>
            <p:nvPr/>
          </p:nvSpPr>
          <p:spPr>
            <a:xfrm>
              <a:off x="6483525" y="2994975"/>
              <a:ext cx="34125" cy="56225"/>
            </a:xfrm>
            <a:custGeom>
              <a:rect b="b" l="l" r="r" t="t"/>
              <a:pathLst>
                <a:path extrusionOk="0" h="2249" w="1365">
                  <a:moveTo>
                    <a:pt x="1008" y="0"/>
                  </a:moveTo>
                  <a:lnTo>
                    <a:pt x="0" y="1124"/>
                  </a:lnTo>
                  <a:lnTo>
                    <a:pt x="1008" y="2248"/>
                  </a:lnTo>
                  <a:lnTo>
                    <a:pt x="1365" y="1927"/>
                  </a:lnTo>
                  <a:lnTo>
                    <a:pt x="651" y="1124"/>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3" name="Google Shape;16753;p45"/>
            <p:cNvSpPr/>
            <p:nvPr/>
          </p:nvSpPr>
          <p:spPr>
            <a:xfrm>
              <a:off x="6559800" y="299497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4" name="Google Shape;16754;p45"/>
            <p:cNvSpPr/>
            <p:nvPr/>
          </p:nvSpPr>
          <p:spPr>
            <a:xfrm>
              <a:off x="7071625" y="28752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5" name="Google Shape;16755;p45"/>
            <p:cNvSpPr/>
            <p:nvPr/>
          </p:nvSpPr>
          <p:spPr>
            <a:xfrm>
              <a:off x="7205675" y="29818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6" name="Google Shape;16756;p45"/>
            <p:cNvSpPr/>
            <p:nvPr/>
          </p:nvSpPr>
          <p:spPr>
            <a:xfrm>
              <a:off x="7166425" y="2994975"/>
              <a:ext cx="34375" cy="56225"/>
            </a:xfrm>
            <a:custGeom>
              <a:rect b="b" l="l" r="r" t="t"/>
              <a:pathLst>
                <a:path extrusionOk="0" h="2249" w="1375">
                  <a:moveTo>
                    <a:pt x="1008" y="0"/>
                  </a:moveTo>
                  <a:lnTo>
                    <a:pt x="0" y="1124"/>
                  </a:lnTo>
                  <a:lnTo>
                    <a:pt x="1008" y="2248"/>
                  </a:lnTo>
                  <a:lnTo>
                    <a:pt x="1374" y="1927"/>
                  </a:lnTo>
                  <a:lnTo>
                    <a:pt x="660" y="1124"/>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7" name="Google Shape;16757;p45"/>
            <p:cNvSpPr/>
            <p:nvPr/>
          </p:nvSpPr>
          <p:spPr>
            <a:xfrm>
              <a:off x="7242700" y="299497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8" name="Google Shape;16758;p45"/>
            <p:cNvSpPr/>
            <p:nvPr/>
          </p:nvSpPr>
          <p:spPr>
            <a:xfrm>
              <a:off x="241225" y="321242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59" name="Google Shape;16759;p45"/>
            <p:cNvSpPr/>
            <p:nvPr/>
          </p:nvSpPr>
          <p:spPr>
            <a:xfrm>
              <a:off x="3752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0" name="Google Shape;16760;p45"/>
            <p:cNvSpPr/>
            <p:nvPr/>
          </p:nvSpPr>
          <p:spPr>
            <a:xfrm>
              <a:off x="412525" y="33321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1" name="Google Shape;16761;p45"/>
            <p:cNvSpPr/>
            <p:nvPr/>
          </p:nvSpPr>
          <p:spPr>
            <a:xfrm>
              <a:off x="336250" y="3332400"/>
              <a:ext cx="34150" cy="56225"/>
            </a:xfrm>
            <a:custGeom>
              <a:rect b="b" l="l" r="r" t="t"/>
              <a:pathLst>
                <a:path extrusionOk="0" h="2249" w="1366">
                  <a:moveTo>
                    <a:pt x="999" y="1"/>
                  </a:moveTo>
                  <a:lnTo>
                    <a:pt x="0" y="1116"/>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2" name="Google Shape;16762;p45"/>
            <p:cNvSpPr/>
            <p:nvPr/>
          </p:nvSpPr>
          <p:spPr>
            <a:xfrm>
              <a:off x="9241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3" name="Google Shape;16763;p45"/>
            <p:cNvSpPr/>
            <p:nvPr/>
          </p:nvSpPr>
          <p:spPr>
            <a:xfrm>
              <a:off x="1058400" y="331902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4" name="Google Shape;16764;p45"/>
            <p:cNvSpPr/>
            <p:nvPr/>
          </p:nvSpPr>
          <p:spPr>
            <a:xfrm>
              <a:off x="1095425" y="33321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5" name="Google Shape;16765;p45"/>
            <p:cNvSpPr/>
            <p:nvPr/>
          </p:nvSpPr>
          <p:spPr>
            <a:xfrm>
              <a:off x="1019150" y="3332400"/>
              <a:ext cx="34375" cy="56225"/>
            </a:xfrm>
            <a:custGeom>
              <a:rect b="b" l="l" r="r" t="t"/>
              <a:pathLst>
                <a:path extrusionOk="0" h="2249" w="1375">
                  <a:moveTo>
                    <a:pt x="1009" y="1"/>
                  </a:moveTo>
                  <a:lnTo>
                    <a:pt x="1"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6" name="Google Shape;16766;p45"/>
            <p:cNvSpPr/>
            <p:nvPr/>
          </p:nvSpPr>
          <p:spPr>
            <a:xfrm>
              <a:off x="1607275" y="321242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7" name="Google Shape;16767;p45"/>
            <p:cNvSpPr/>
            <p:nvPr/>
          </p:nvSpPr>
          <p:spPr>
            <a:xfrm>
              <a:off x="1741525" y="331902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8" name="Google Shape;16768;p45"/>
            <p:cNvSpPr/>
            <p:nvPr/>
          </p:nvSpPr>
          <p:spPr>
            <a:xfrm>
              <a:off x="1702275" y="3332400"/>
              <a:ext cx="34150" cy="56225"/>
            </a:xfrm>
            <a:custGeom>
              <a:rect b="b" l="l" r="r" t="t"/>
              <a:pathLst>
                <a:path extrusionOk="0" h="2249" w="1366">
                  <a:moveTo>
                    <a:pt x="1009" y="1"/>
                  </a:moveTo>
                  <a:lnTo>
                    <a:pt x="1" y="1116"/>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69" name="Google Shape;16769;p45"/>
            <p:cNvSpPr/>
            <p:nvPr/>
          </p:nvSpPr>
          <p:spPr>
            <a:xfrm>
              <a:off x="1778550" y="33321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0" name="Google Shape;16770;p45"/>
            <p:cNvSpPr/>
            <p:nvPr/>
          </p:nvSpPr>
          <p:spPr>
            <a:xfrm>
              <a:off x="2290400" y="321242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1" name="Google Shape;16771;p45"/>
            <p:cNvSpPr/>
            <p:nvPr/>
          </p:nvSpPr>
          <p:spPr>
            <a:xfrm>
              <a:off x="2424450" y="331902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2" name="Google Shape;16772;p45"/>
            <p:cNvSpPr/>
            <p:nvPr/>
          </p:nvSpPr>
          <p:spPr>
            <a:xfrm>
              <a:off x="2461450" y="33321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3" name="Google Shape;16773;p45"/>
            <p:cNvSpPr/>
            <p:nvPr/>
          </p:nvSpPr>
          <p:spPr>
            <a:xfrm>
              <a:off x="2385175" y="3332400"/>
              <a:ext cx="34375" cy="56225"/>
            </a:xfrm>
            <a:custGeom>
              <a:rect b="b" l="l" r="r" t="t"/>
              <a:pathLst>
                <a:path extrusionOk="0" h="2249" w="1375">
                  <a:moveTo>
                    <a:pt x="1009" y="1"/>
                  </a:moveTo>
                  <a:lnTo>
                    <a:pt x="1" y="1116"/>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4" name="Google Shape;16774;p45"/>
            <p:cNvSpPr/>
            <p:nvPr/>
          </p:nvSpPr>
          <p:spPr>
            <a:xfrm>
              <a:off x="29733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5" name="Google Shape;16775;p45"/>
            <p:cNvSpPr/>
            <p:nvPr/>
          </p:nvSpPr>
          <p:spPr>
            <a:xfrm>
              <a:off x="3107575" y="331902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6" name="Google Shape;16776;p45"/>
            <p:cNvSpPr/>
            <p:nvPr/>
          </p:nvSpPr>
          <p:spPr>
            <a:xfrm>
              <a:off x="30683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7" name="Google Shape;16777;p45"/>
            <p:cNvSpPr/>
            <p:nvPr/>
          </p:nvSpPr>
          <p:spPr>
            <a:xfrm>
              <a:off x="3144600" y="33321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8" name="Google Shape;16778;p45"/>
            <p:cNvSpPr/>
            <p:nvPr/>
          </p:nvSpPr>
          <p:spPr>
            <a:xfrm>
              <a:off x="36564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79" name="Google Shape;16779;p45"/>
            <p:cNvSpPr/>
            <p:nvPr/>
          </p:nvSpPr>
          <p:spPr>
            <a:xfrm>
              <a:off x="37904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0" name="Google Shape;16780;p45"/>
            <p:cNvSpPr/>
            <p:nvPr/>
          </p:nvSpPr>
          <p:spPr>
            <a:xfrm>
              <a:off x="37512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1" name="Google Shape;16781;p45"/>
            <p:cNvSpPr/>
            <p:nvPr/>
          </p:nvSpPr>
          <p:spPr>
            <a:xfrm>
              <a:off x="38275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2" name="Google Shape;16782;p45"/>
            <p:cNvSpPr/>
            <p:nvPr/>
          </p:nvSpPr>
          <p:spPr>
            <a:xfrm>
              <a:off x="4339350" y="321242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3" name="Google Shape;16783;p45"/>
            <p:cNvSpPr/>
            <p:nvPr/>
          </p:nvSpPr>
          <p:spPr>
            <a:xfrm>
              <a:off x="4473600" y="331902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4" name="Google Shape;16784;p45"/>
            <p:cNvSpPr/>
            <p:nvPr/>
          </p:nvSpPr>
          <p:spPr>
            <a:xfrm>
              <a:off x="4434350" y="3332400"/>
              <a:ext cx="34375" cy="56225"/>
            </a:xfrm>
            <a:custGeom>
              <a:rect b="b" l="l" r="r" t="t"/>
              <a:pathLst>
                <a:path extrusionOk="0" h="2249" w="1375">
                  <a:moveTo>
                    <a:pt x="1009" y="1"/>
                  </a:moveTo>
                  <a:lnTo>
                    <a:pt x="0" y="1116"/>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5" name="Google Shape;16785;p45"/>
            <p:cNvSpPr/>
            <p:nvPr/>
          </p:nvSpPr>
          <p:spPr>
            <a:xfrm>
              <a:off x="4510625" y="33321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6" name="Google Shape;16786;p45"/>
            <p:cNvSpPr/>
            <p:nvPr/>
          </p:nvSpPr>
          <p:spPr>
            <a:xfrm>
              <a:off x="5022475" y="321242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7" name="Google Shape;16787;p45"/>
            <p:cNvSpPr/>
            <p:nvPr/>
          </p:nvSpPr>
          <p:spPr>
            <a:xfrm>
              <a:off x="5156500"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8" name="Google Shape;16788;p45"/>
            <p:cNvSpPr/>
            <p:nvPr/>
          </p:nvSpPr>
          <p:spPr>
            <a:xfrm>
              <a:off x="5193750" y="33321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89" name="Google Shape;16789;p45"/>
            <p:cNvSpPr/>
            <p:nvPr/>
          </p:nvSpPr>
          <p:spPr>
            <a:xfrm>
              <a:off x="5117475" y="3332400"/>
              <a:ext cx="34150" cy="56225"/>
            </a:xfrm>
            <a:custGeom>
              <a:rect b="b" l="l" r="r" t="t"/>
              <a:pathLst>
                <a:path extrusionOk="0" h="2249" w="1366">
                  <a:moveTo>
                    <a:pt x="1000" y="1"/>
                  </a:moveTo>
                  <a:lnTo>
                    <a:pt x="1" y="1116"/>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0" name="Google Shape;16790;p45"/>
            <p:cNvSpPr/>
            <p:nvPr/>
          </p:nvSpPr>
          <p:spPr>
            <a:xfrm>
              <a:off x="5705375" y="321242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1" name="Google Shape;16791;p45"/>
            <p:cNvSpPr/>
            <p:nvPr/>
          </p:nvSpPr>
          <p:spPr>
            <a:xfrm>
              <a:off x="5839625" y="331902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2" name="Google Shape;16792;p45"/>
            <p:cNvSpPr/>
            <p:nvPr/>
          </p:nvSpPr>
          <p:spPr>
            <a:xfrm>
              <a:off x="5876650" y="33321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3" name="Google Shape;16793;p45"/>
            <p:cNvSpPr/>
            <p:nvPr/>
          </p:nvSpPr>
          <p:spPr>
            <a:xfrm>
              <a:off x="5800375" y="3332400"/>
              <a:ext cx="34375" cy="56225"/>
            </a:xfrm>
            <a:custGeom>
              <a:rect b="b" l="l" r="r" t="t"/>
              <a:pathLst>
                <a:path extrusionOk="0" h="2249" w="1375">
                  <a:moveTo>
                    <a:pt x="1009" y="1"/>
                  </a:moveTo>
                  <a:lnTo>
                    <a:pt x="1" y="1116"/>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4" name="Google Shape;16794;p45"/>
            <p:cNvSpPr/>
            <p:nvPr/>
          </p:nvSpPr>
          <p:spPr>
            <a:xfrm>
              <a:off x="6388500" y="321242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5" name="Google Shape;16795;p45"/>
            <p:cNvSpPr/>
            <p:nvPr/>
          </p:nvSpPr>
          <p:spPr>
            <a:xfrm>
              <a:off x="6522775" y="331902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6" name="Google Shape;16796;p45"/>
            <p:cNvSpPr/>
            <p:nvPr/>
          </p:nvSpPr>
          <p:spPr>
            <a:xfrm>
              <a:off x="6483525" y="3332400"/>
              <a:ext cx="34125" cy="56225"/>
            </a:xfrm>
            <a:custGeom>
              <a:rect b="b" l="l" r="r" t="t"/>
              <a:pathLst>
                <a:path extrusionOk="0" h="2249" w="1365">
                  <a:moveTo>
                    <a:pt x="1008" y="1"/>
                  </a:moveTo>
                  <a:lnTo>
                    <a:pt x="0" y="1116"/>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7" name="Google Shape;16797;p45"/>
            <p:cNvSpPr/>
            <p:nvPr/>
          </p:nvSpPr>
          <p:spPr>
            <a:xfrm>
              <a:off x="6559800" y="33321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8" name="Google Shape;16798;p45"/>
            <p:cNvSpPr/>
            <p:nvPr/>
          </p:nvSpPr>
          <p:spPr>
            <a:xfrm>
              <a:off x="7071625" y="321242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799" name="Google Shape;16799;p45"/>
            <p:cNvSpPr/>
            <p:nvPr/>
          </p:nvSpPr>
          <p:spPr>
            <a:xfrm>
              <a:off x="7205675" y="331902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0" name="Google Shape;16800;p45"/>
            <p:cNvSpPr/>
            <p:nvPr/>
          </p:nvSpPr>
          <p:spPr>
            <a:xfrm>
              <a:off x="7242700" y="33321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1" name="Google Shape;16801;p45"/>
            <p:cNvSpPr/>
            <p:nvPr/>
          </p:nvSpPr>
          <p:spPr>
            <a:xfrm>
              <a:off x="7166425" y="3332400"/>
              <a:ext cx="34375" cy="56225"/>
            </a:xfrm>
            <a:custGeom>
              <a:rect b="b" l="l" r="r" t="t"/>
              <a:pathLst>
                <a:path extrusionOk="0" h="2249" w="1375">
                  <a:moveTo>
                    <a:pt x="1008" y="1"/>
                  </a:moveTo>
                  <a:lnTo>
                    <a:pt x="0" y="1116"/>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2" name="Google Shape;16802;p45"/>
            <p:cNvSpPr/>
            <p:nvPr/>
          </p:nvSpPr>
          <p:spPr>
            <a:xfrm>
              <a:off x="241225" y="354985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3" name="Google Shape;16803;p45"/>
            <p:cNvSpPr/>
            <p:nvPr/>
          </p:nvSpPr>
          <p:spPr>
            <a:xfrm>
              <a:off x="3752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4" name="Google Shape;16804;p45"/>
            <p:cNvSpPr/>
            <p:nvPr/>
          </p:nvSpPr>
          <p:spPr>
            <a:xfrm>
              <a:off x="336250" y="366962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5" name="Google Shape;16805;p45"/>
            <p:cNvSpPr/>
            <p:nvPr/>
          </p:nvSpPr>
          <p:spPr>
            <a:xfrm>
              <a:off x="412525" y="3669625"/>
              <a:ext cx="34150" cy="56000"/>
            </a:xfrm>
            <a:custGeom>
              <a:rect b="b" l="l" r="r" t="t"/>
              <a:pathLst>
                <a:path extrusionOk="0" h="2240" w="1366">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6" name="Google Shape;16806;p45"/>
            <p:cNvSpPr/>
            <p:nvPr/>
          </p:nvSpPr>
          <p:spPr>
            <a:xfrm>
              <a:off x="9241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7" name="Google Shape;16807;p45"/>
            <p:cNvSpPr/>
            <p:nvPr/>
          </p:nvSpPr>
          <p:spPr>
            <a:xfrm>
              <a:off x="1058400" y="365645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8" name="Google Shape;16808;p45"/>
            <p:cNvSpPr/>
            <p:nvPr/>
          </p:nvSpPr>
          <p:spPr>
            <a:xfrm>
              <a:off x="1019150" y="366962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09" name="Google Shape;16809;p45"/>
            <p:cNvSpPr/>
            <p:nvPr/>
          </p:nvSpPr>
          <p:spPr>
            <a:xfrm>
              <a:off x="1095425" y="3669625"/>
              <a:ext cx="34375" cy="56000"/>
            </a:xfrm>
            <a:custGeom>
              <a:rect b="b" l="l" r="r" t="t"/>
              <a:pathLst>
                <a:path extrusionOk="0" h="2240" w="1375">
                  <a:moveTo>
                    <a:pt x="357" y="0"/>
                  </a:moveTo>
                  <a:lnTo>
                    <a:pt x="0" y="321"/>
                  </a:lnTo>
                  <a:lnTo>
                    <a:pt x="723"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0" name="Google Shape;16810;p45"/>
            <p:cNvSpPr/>
            <p:nvPr/>
          </p:nvSpPr>
          <p:spPr>
            <a:xfrm>
              <a:off x="1607275" y="354985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1" name="Google Shape;16811;p45"/>
            <p:cNvSpPr/>
            <p:nvPr/>
          </p:nvSpPr>
          <p:spPr>
            <a:xfrm>
              <a:off x="1741525" y="365645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2" name="Google Shape;16812;p45"/>
            <p:cNvSpPr/>
            <p:nvPr/>
          </p:nvSpPr>
          <p:spPr>
            <a:xfrm>
              <a:off x="1702275" y="366962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3" name="Google Shape;16813;p45"/>
            <p:cNvSpPr/>
            <p:nvPr/>
          </p:nvSpPr>
          <p:spPr>
            <a:xfrm>
              <a:off x="1778550" y="3669625"/>
              <a:ext cx="34150" cy="56000"/>
            </a:xfrm>
            <a:custGeom>
              <a:rect b="b" l="l" r="r" t="t"/>
              <a:pathLst>
                <a:path extrusionOk="0" h="2240" w="1366">
                  <a:moveTo>
                    <a:pt x="358" y="0"/>
                  </a:moveTo>
                  <a:lnTo>
                    <a:pt x="1" y="321"/>
                  </a:lnTo>
                  <a:lnTo>
                    <a:pt x="714" y="1115"/>
                  </a:lnTo>
                  <a:lnTo>
                    <a:pt x="1" y="1918"/>
                  </a:lnTo>
                  <a:lnTo>
                    <a:pt x="358" y="2239"/>
                  </a:lnTo>
                  <a:lnTo>
                    <a:pt x="1366"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4" name="Google Shape;16814;p45"/>
            <p:cNvSpPr/>
            <p:nvPr/>
          </p:nvSpPr>
          <p:spPr>
            <a:xfrm>
              <a:off x="2290400" y="354985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5" name="Google Shape;16815;p45"/>
            <p:cNvSpPr/>
            <p:nvPr/>
          </p:nvSpPr>
          <p:spPr>
            <a:xfrm>
              <a:off x="2424450" y="365645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6" name="Google Shape;16816;p45"/>
            <p:cNvSpPr/>
            <p:nvPr/>
          </p:nvSpPr>
          <p:spPr>
            <a:xfrm>
              <a:off x="2385175" y="366962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7" name="Google Shape;16817;p45"/>
            <p:cNvSpPr/>
            <p:nvPr/>
          </p:nvSpPr>
          <p:spPr>
            <a:xfrm>
              <a:off x="2461450" y="3669625"/>
              <a:ext cx="34375" cy="56000"/>
            </a:xfrm>
            <a:custGeom>
              <a:rect b="b" l="l" r="r" t="t"/>
              <a:pathLst>
                <a:path extrusionOk="0" h="2240" w="1375">
                  <a:moveTo>
                    <a:pt x="367" y="0"/>
                  </a:moveTo>
                  <a:lnTo>
                    <a:pt x="1" y="321"/>
                  </a:lnTo>
                  <a:lnTo>
                    <a:pt x="724" y="1115"/>
                  </a:lnTo>
                  <a:lnTo>
                    <a:pt x="1" y="1918"/>
                  </a:lnTo>
                  <a:lnTo>
                    <a:pt x="367" y="2239"/>
                  </a:lnTo>
                  <a:lnTo>
                    <a:pt x="1375" y="1115"/>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8" name="Google Shape;16818;p45"/>
            <p:cNvSpPr/>
            <p:nvPr/>
          </p:nvSpPr>
          <p:spPr>
            <a:xfrm>
              <a:off x="29733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19" name="Google Shape;16819;p45"/>
            <p:cNvSpPr/>
            <p:nvPr/>
          </p:nvSpPr>
          <p:spPr>
            <a:xfrm>
              <a:off x="3107575" y="365645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0" name="Google Shape;16820;p45"/>
            <p:cNvSpPr/>
            <p:nvPr/>
          </p:nvSpPr>
          <p:spPr>
            <a:xfrm>
              <a:off x="3144600" y="3669625"/>
              <a:ext cx="34350" cy="56000"/>
            </a:xfrm>
            <a:custGeom>
              <a:rect b="b" l="l" r="r" t="t"/>
              <a:pathLst>
                <a:path extrusionOk="0" h="2240" w="1374">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1" name="Google Shape;16821;p45"/>
            <p:cNvSpPr/>
            <p:nvPr/>
          </p:nvSpPr>
          <p:spPr>
            <a:xfrm>
              <a:off x="30683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2" name="Google Shape;16822;p45"/>
            <p:cNvSpPr/>
            <p:nvPr/>
          </p:nvSpPr>
          <p:spPr>
            <a:xfrm>
              <a:off x="36564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3" name="Google Shape;16823;p45"/>
            <p:cNvSpPr/>
            <p:nvPr/>
          </p:nvSpPr>
          <p:spPr>
            <a:xfrm>
              <a:off x="37904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4" name="Google Shape;16824;p45"/>
            <p:cNvSpPr/>
            <p:nvPr/>
          </p:nvSpPr>
          <p:spPr>
            <a:xfrm>
              <a:off x="38275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5" name="Google Shape;16825;p45"/>
            <p:cNvSpPr/>
            <p:nvPr/>
          </p:nvSpPr>
          <p:spPr>
            <a:xfrm>
              <a:off x="37512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6" name="Google Shape;16826;p45"/>
            <p:cNvSpPr/>
            <p:nvPr/>
          </p:nvSpPr>
          <p:spPr>
            <a:xfrm>
              <a:off x="4339350" y="354985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7" name="Google Shape;16827;p45"/>
            <p:cNvSpPr/>
            <p:nvPr/>
          </p:nvSpPr>
          <p:spPr>
            <a:xfrm>
              <a:off x="4473600" y="365645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8" name="Google Shape;16828;p45"/>
            <p:cNvSpPr/>
            <p:nvPr/>
          </p:nvSpPr>
          <p:spPr>
            <a:xfrm>
              <a:off x="4434350" y="366962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29" name="Google Shape;16829;p45"/>
            <p:cNvSpPr/>
            <p:nvPr/>
          </p:nvSpPr>
          <p:spPr>
            <a:xfrm>
              <a:off x="4510625" y="3669625"/>
              <a:ext cx="34375" cy="56000"/>
            </a:xfrm>
            <a:custGeom>
              <a:rect b="b" l="l" r="r" t="t"/>
              <a:pathLst>
                <a:path extrusionOk="0" h="2240" w="1375">
                  <a:moveTo>
                    <a:pt x="357" y="0"/>
                  </a:moveTo>
                  <a:lnTo>
                    <a:pt x="0" y="321"/>
                  </a:lnTo>
                  <a:lnTo>
                    <a:pt x="714" y="1115"/>
                  </a:lnTo>
                  <a:lnTo>
                    <a:pt x="0" y="1918"/>
                  </a:lnTo>
                  <a:lnTo>
                    <a:pt x="366" y="2239"/>
                  </a:lnTo>
                  <a:lnTo>
                    <a:pt x="1374"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0" name="Google Shape;16830;p45"/>
            <p:cNvSpPr/>
            <p:nvPr/>
          </p:nvSpPr>
          <p:spPr>
            <a:xfrm>
              <a:off x="5022475" y="354985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1" name="Google Shape;16831;p45"/>
            <p:cNvSpPr/>
            <p:nvPr/>
          </p:nvSpPr>
          <p:spPr>
            <a:xfrm>
              <a:off x="5156500"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2" name="Google Shape;16832;p45"/>
            <p:cNvSpPr/>
            <p:nvPr/>
          </p:nvSpPr>
          <p:spPr>
            <a:xfrm>
              <a:off x="5117475" y="366962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3" name="Google Shape;16833;p45"/>
            <p:cNvSpPr/>
            <p:nvPr/>
          </p:nvSpPr>
          <p:spPr>
            <a:xfrm>
              <a:off x="5193750" y="3669625"/>
              <a:ext cx="34150" cy="56000"/>
            </a:xfrm>
            <a:custGeom>
              <a:rect b="b" l="l" r="r" t="t"/>
              <a:pathLst>
                <a:path extrusionOk="0" h="2240" w="1366">
                  <a:moveTo>
                    <a:pt x="357" y="0"/>
                  </a:moveTo>
                  <a:lnTo>
                    <a:pt x="1" y="321"/>
                  </a:lnTo>
                  <a:lnTo>
                    <a:pt x="714" y="1115"/>
                  </a:lnTo>
                  <a:lnTo>
                    <a:pt x="1" y="1918"/>
                  </a:lnTo>
                  <a:lnTo>
                    <a:pt x="357" y="2239"/>
                  </a:lnTo>
                  <a:lnTo>
                    <a:pt x="1366"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4" name="Google Shape;16834;p45"/>
            <p:cNvSpPr/>
            <p:nvPr/>
          </p:nvSpPr>
          <p:spPr>
            <a:xfrm>
              <a:off x="5705375" y="354985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5" name="Google Shape;16835;p45"/>
            <p:cNvSpPr/>
            <p:nvPr/>
          </p:nvSpPr>
          <p:spPr>
            <a:xfrm>
              <a:off x="5839625" y="365645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6" name="Google Shape;16836;p45"/>
            <p:cNvSpPr/>
            <p:nvPr/>
          </p:nvSpPr>
          <p:spPr>
            <a:xfrm>
              <a:off x="5800375" y="366962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7" name="Google Shape;16837;p45"/>
            <p:cNvSpPr/>
            <p:nvPr/>
          </p:nvSpPr>
          <p:spPr>
            <a:xfrm>
              <a:off x="5876650" y="3669625"/>
              <a:ext cx="34375" cy="56000"/>
            </a:xfrm>
            <a:custGeom>
              <a:rect b="b" l="l" r="r" t="t"/>
              <a:pathLst>
                <a:path extrusionOk="0" h="2240" w="1375">
                  <a:moveTo>
                    <a:pt x="358" y="0"/>
                  </a:moveTo>
                  <a:lnTo>
                    <a:pt x="1" y="321"/>
                  </a:lnTo>
                  <a:lnTo>
                    <a:pt x="723" y="1115"/>
                  </a:lnTo>
                  <a:lnTo>
                    <a:pt x="1" y="1918"/>
                  </a:lnTo>
                  <a:lnTo>
                    <a:pt x="367" y="2239"/>
                  </a:lnTo>
                  <a:lnTo>
                    <a:pt x="1375" y="1115"/>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8" name="Google Shape;16838;p45"/>
            <p:cNvSpPr/>
            <p:nvPr/>
          </p:nvSpPr>
          <p:spPr>
            <a:xfrm>
              <a:off x="6388500" y="354985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39" name="Google Shape;16839;p45"/>
            <p:cNvSpPr/>
            <p:nvPr/>
          </p:nvSpPr>
          <p:spPr>
            <a:xfrm>
              <a:off x="6522775" y="365645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0" name="Google Shape;16840;p45"/>
            <p:cNvSpPr/>
            <p:nvPr/>
          </p:nvSpPr>
          <p:spPr>
            <a:xfrm>
              <a:off x="6559800" y="3669625"/>
              <a:ext cx="34125" cy="56000"/>
            </a:xfrm>
            <a:custGeom>
              <a:rect b="b" l="l" r="r" t="t"/>
              <a:pathLst>
                <a:path extrusionOk="0" h="2240" w="1365">
                  <a:moveTo>
                    <a:pt x="357" y="0"/>
                  </a:moveTo>
                  <a:lnTo>
                    <a:pt x="0" y="321"/>
                  </a:lnTo>
                  <a:lnTo>
                    <a:pt x="714" y="1115"/>
                  </a:lnTo>
                  <a:lnTo>
                    <a:pt x="0" y="1918"/>
                  </a:lnTo>
                  <a:lnTo>
                    <a:pt x="357" y="2239"/>
                  </a:lnTo>
                  <a:lnTo>
                    <a:pt x="1365" y="1115"/>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1" name="Google Shape;16841;p45"/>
            <p:cNvSpPr/>
            <p:nvPr/>
          </p:nvSpPr>
          <p:spPr>
            <a:xfrm>
              <a:off x="6483525" y="366962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2" name="Google Shape;16842;p45"/>
            <p:cNvSpPr/>
            <p:nvPr/>
          </p:nvSpPr>
          <p:spPr>
            <a:xfrm>
              <a:off x="7071625" y="354985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3" name="Google Shape;16843;p45"/>
            <p:cNvSpPr/>
            <p:nvPr/>
          </p:nvSpPr>
          <p:spPr>
            <a:xfrm>
              <a:off x="7205675" y="365645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4" name="Google Shape;16844;p45"/>
            <p:cNvSpPr/>
            <p:nvPr/>
          </p:nvSpPr>
          <p:spPr>
            <a:xfrm>
              <a:off x="7166425" y="366962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5" name="Google Shape;16845;p45"/>
            <p:cNvSpPr/>
            <p:nvPr/>
          </p:nvSpPr>
          <p:spPr>
            <a:xfrm>
              <a:off x="7242700" y="3669625"/>
              <a:ext cx="34375" cy="56000"/>
            </a:xfrm>
            <a:custGeom>
              <a:rect b="b" l="l" r="r" t="t"/>
              <a:pathLst>
                <a:path extrusionOk="0" h="2240" w="1375">
                  <a:moveTo>
                    <a:pt x="366" y="0"/>
                  </a:moveTo>
                  <a:lnTo>
                    <a:pt x="0" y="321"/>
                  </a:lnTo>
                  <a:lnTo>
                    <a:pt x="723" y="1115"/>
                  </a:lnTo>
                  <a:lnTo>
                    <a:pt x="0" y="1918"/>
                  </a:lnTo>
                  <a:lnTo>
                    <a:pt x="366" y="2239"/>
                  </a:lnTo>
                  <a:lnTo>
                    <a:pt x="1374" y="1115"/>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6" name="Google Shape;16846;p45"/>
            <p:cNvSpPr/>
            <p:nvPr/>
          </p:nvSpPr>
          <p:spPr>
            <a:xfrm>
              <a:off x="241225" y="3887075"/>
              <a:ext cx="300225" cy="300425"/>
            </a:xfrm>
            <a:custGeom>
              <a:rect b="b" l="l" r="r" t="t"/>
              <a:pathLst>
                <a:path extrusionOk="0" h="12017" w="12009">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7" name="Google Shape;16847;p45"/>
            <p:cNvSpPr/>
            <p:nvPr/>
          </p:nvSpPr>
          <p:spPr>
            <a:xfrm>
              <a:off x="3752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8" name="Google Shape;16848;p45"/>
            <p:cNvSpPr/>
            <p:nvPr/>
          </p:nvSpPr>
          <p:spPr>
            <a:xfrm>
              <a:off x="412525" y="400682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49" name="Google Shape;16849;p45"/>
            <p:cNvSpPr/>
            <p:nvPr/>
          </p:nvSpPr>
          <p:spPr>
            <a:xfrm>
              <a:off x="336250" y="4007050"/>
              <a:ext cx="34150" cy="56225"/>
            </a:xfrm>
            <a:custGeom>
              <a:rect b="b" l="l" r="r" t="t"/>
              <a:pathLst>
                <a:path extrusionOk="0" h="2249" w="1366">
                  <a:moveTo>
                    <a:pt x="999" y="1"/>
                  </a:moveTo>
                  <a:lnTo>
                    <a:pt x="0" y="1125"/>
                  </a:lnTo>
                  <a:lnTo>
                    <a:pt x="999" y="2249"/>
                  </a:lnTo>
                  <a:lnTo>
                    <a:pt x="1365" y="1919"/>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0" name="Google Shape;16850;p45"/>
            <p:cNvSpPr/>
            <p:nvPr/>
          </p:nvSpPr>
          <p:spPr>
            <a:xfrm>
              <a:off x="9241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1" name="Google Shape;16851;p45"/>
            <p:cNvSpPr/>
            <p:nvPr/>
          </p:nvSpPr>
          <p:spPr>
            <a:xfrm>
              <a:off x="1058400" y="3993675"/>
              <a:ext cx="33250" cy="82550"/>
            </a:xfrm>
            <a:custGeom>
              <a:rect b="b" l="l" r="r" t="t"/>
              <a:pathLst>
                <a:path extrusionOk="0" h="3302" w="1330">
                  <a:moveTo>
                    <a:pt x="857" y="1"/>
                  </a:moveTo>
                  <a:lnTo>
                    <a:pt x="1"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2" name="Google Shape;16852;p45"/>
            <p:cNvSpPr/>
            <p:nvPr/>
          </p:nvSpPr>
          <p:spPr>
            <a:xfrm>
              <a:off x="1095425" y="400682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3" name="Google Shape;16853;p45"/>
            <p:cNvSpPr/>
            <p:nvPr/>
          </p:nvSpPr>
          <p:spPr>
            <a:xfrm>
              <a:off x="1019150" y="4007050"/>
              <a:ext cx="34375" cy="56225"/>
            </a:xfrm>
            <a:custGeom>
              <a:rect b="b" l="l" r="r" t="t"/>
              <a:pathLst>
                <a:path extrusionOk="0" h="2249" w="1375">
                  <a:moveTo>
                    <a:pt x="1009" y="1"/>
                  </a:moveTo>
                  <a:lnTo>
                    <a:pt x="1" y="1125"/>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4" name="Google Shape;16854;p45"/>
            <p:cNvSpPr/>
            <p:nvPr/>
          </p:nvSpPr>
          <p:spPr>
            <a:xfrm>
              <a:off x="1607275" y="3887075"/>
              <a:ext cx="300425" cy="300425"/>
            </a:xfrm>
            <a:custGeom>
              <a:rect b="b" l="l" r="r" t="t"/>
              <a:pathLst>
                <a:path extrusionOk="0" h="12017" w="12017">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5" name="Google Shape;16855;p45"/>
            <p:cNvSpPr/>
            <p:nvPr/>
          </p:nvSpPr>
          <p:spPr>
            <a:xfrm>
              <a:off x="1741525" y="3993675"/>
              <a:ext cx="33050" cy="82550"/>
            </a:xfrm>
            <a:custGeom>
              <a:rect b="b" l="l" r="r" t="t"/>
              <a:pathLst>
                <a:path extrusionOk="0" h="3302" w="1322">
                  <a:moveTo>
                    <a:pt x="848" y="1"/>
                  </a:moveTo>
                  <a:lnTo>
                    <a:pt x="1" y="3176"/>
                  </a:lnTo>
                  <a:lnTo>
                    <a:pt x="465" y="3301"/>
                  </a:lnTo>
                  <a:lnTo>
                    <a:pt x="1321"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6" name="Google Shape;16856;p45"/>
            <p:cNvSpPr/>
            <p:nvPr/>
          </p:nvSpPr>
          <p:spPr>
            <a:xfrm>
              <a:off x="1702275" y="4007050"/>
              <a:ext cx="34150" cy="56225"/>
            </a:xfrm>
            <a:custGeom>
              <a:rect b="b" l="l" r="r" t="t"/>
              <a:pathLst>
                <a:path extrusionOk="0" h="2249" w="1366">
                  <a:moveTo>
                    <a:pt x="1009" y="1"/>
                  </a:moveTo>
                  <a:lnTo>
                    <a:pt x="1" y="1125"/>
                  </a:lnTo>
                  <a:lnTo>
                    <a:pt x="1009" y="2249"/>
                  </a:lnTo>
                  <a:lnTo>
                    <a:pt x="1366" y="1919"/>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7" name="Google Shape;16857;p45"/>
            <p:cNvSpPr/>
            <p:nvPr/>
          </p:nvSpPr>
          <p:spPr>
            <a:xfrm>
              <a:off x="1778550" y="400682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8" name="Google Shape;16858;p45"/>
            <p:cNvSpPr/>
            <p:nvPr/>
          </p:nvSpPr>
          <p:spPr>
            <a:xfrm>
              <a:off x="2290400" y="3887075"/>
              <a:ext cx="300225" cy="300425"/>
            </a:xfrm>
            <a:custGeom>
              <a:rect b="b" l="l" r="r" t="t"/>
              <a:pathLst>
                <a:path extrusionOk="0" h="12017" w="12009">
                  <a:moveTo>
                    <a:pt x="6004" y="2534"/>
                  </a:moveTo>
                  <a:cubicBezTo>
                    <a:pt x="7913" y="2534"/>
                    <a:pt x="9475" y="4086"/>
                    <a:pt x="9475" y="6004"/>
                  </a:cubicBezTo>
                  <a:lnTo>
                    <a:pt x="9475" y="6013"/>
                  </a:lnTo>
                  <a:cubicBezTo>
                    <a:pt x="9475" y="7931"/>
                    <a:pt x="7922" y="9483"/>
                    <a:pt x="6004" y="9483"/>
                  </a:cubicBezTo>
                  <a:cubicBezTo>
                    <a:pt x="4086" y="9483"/>
                    <a:pt x="2525" y="7931"/>
                    <a:pt x="2525" y="6013"/>
                  </a:cubicBezTo>
                  <a:cubicBezTo>
                    <a:pt x="2525" y="4095"/>
                    <a:pt x="4086" y="2534"/>
                    <a:pt x="6004" y="2534"/>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59" name="Google Shape;16859;p45"/>
            <p:cNvSpPr/>
            <p:nvPr/>
          </p:nvSpPr>
          <p:spPr>
            <a:xfrm>
              <a:off x="2424450" y="3993675"/>
              <a:ext cx="33250" cy="82550"/>
            </a:xfrm>
            <a:custGeom>
              <a:rect b="b" l="l" r="r" t="t"/>
              <a:pathLst>
                <a:path extrusionOk="0" h="3302" w="1330">
                  <a:moveTo>
                    <a:pt x="856" y="1"/>
                  </a:moveTo>
                  <a:lnTo>
                    <a:pt x="0" y="3176"/>
                  </a:lnTo>
                  <a:lnTo>
                    <a:pt x="473" y="3301"/>
                  </a:lnTo>
                  <a:lnTo>
                    <a:pt x="1329" y="134"/>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0" name="Google Shape;16860;p45"/>
            <p:cNvSpPr/>
            <p:nvPr/>
          </p:nvSpPr>
          <p:spPr>
            <a:xfrm>
              <a:off x="2461450" y="400682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1" name="Google Shape;16861;p45"/>
            <p:cNvSpPr/>
            <p:nvPr/>
          </p:nvSpPr>
          <p:spPr>
            <a:xfrm>
              <a:off x="2385175" y="4007050"/>
              <a:ext cx="34375" cy="56225"/>
            </a:xfrm>
            <a:custGeom>
              <a:rect b="b" l="l" r="r" t="t"/>
              <a:pathLst>
                <a:path extrusionOk="0" h="2249" w="1375">
                  <a:moveTo>
                    <a:pt x="1009" y="1"/>
                  </a:moveTo>
                  <a:lnTo>
                    <a:pt x="1" y="1125"/>
                  </a:lnTo>
                  <a:lnTo>
                    <a:pt x="1009" y="2249"/>
                  </a:lnTo>
                  <a:lnTo>
                    <a:pt x="1375" y="1919"/>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2" name="Google Shape;16862;p45"/>
            <p:cNvSpPr/>
            <p:nvPr/>
          </p:nvSpPr>
          <p:spPr>
            <a:xfrm>
              <a:off x="29733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3" name="Google Shape;16863;p45"/>
            <p:cNvSpPr/>
            <p:nvPr/>
          </p:nvSpPr>
          <p:spPr>
            <a:xfrm>
              <a:off x="3107575" y="3993675"/>
              <a:ext cx="33025" cy="82550"/>
            </a:xfrm>
            <a:custGeom>
              <a:rect b="b" l="l" r="r" t="t"/>
              <a:pathLst>
                <a:path extrusionOk="0" h="3302" w="1321">
                  <a:moveTo>
                    <a:pt x="857" y="1"/>
                  </a:moveTo>
                  <a:lnTo>
                    <a:pt x="0" y="3176"/>
                  </a:lnTo>
                  <a:lnTo>
                    <a:pt x="464" y="3301"/>
                  </a:lnTo>
                  <a:lnTo>
                    <a:pt x="132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4" name="Google Shape;16864;p45"/>
            <p:cNvSpPr/>
            <p:nvPr/>
          </p:nvSpPr>
          <p:spPr>
            <a:xfrm>
              <a:off x="3144600" y="400682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5" name="Google Shape;16865;p45"/>
            <p:cNvSpPr/>
            <p:nvPr/>
          </p:nvSpPr>
          <p:spPr>
            <a:xfrm>
              <a:off x="30683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6" name="Google Shape;16866;p45"/>
            <p:cNvSpPr/>
            <p:nvPr/>
          </p:nvSpPr>
          <p:spPr>
            <a:xfrm>
              <a:off x="36564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6" y="7931"/>
                    <a:pt x="2526" y="6013"/>
                  </a:cubicBezTo>
                  <a:cubicBezTo>
                    <a:pt x="2526"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7" name="Google Shape;16867;p45"/>
            <p:cNvSpPr/>
            <p:nvPr/>
          </p:nvSpPr>
          <p:spPr>
            <a:xfrm>
              <a:off x="37904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8" name="Google Shape;16868;p45"/>
            <p:cNvSpPr/>
            <p:nvPr/>
          </p:nvSpPr>
          <p:spPr>
            <a:xfrm>
              <a:off x="38275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69" name="Google Shape;16869;p45"/>
            <p:cNvSpPr/>
            <p:nvPr/>
          </p:nvSpPr>
          <p:spPr>
            <a:xfrm>
              <a:off x="37512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0" name="Google Shape;16870;p45"/>
            <p:cNvSpPr/>
            <p:nvPr/>
          </p:nvSpPr>
          <p:spPr>
            <a:xfrm>
              <a:off x="4339350" y="3887075"/>
              <a:ext cx="300425" cy="300425"/>
            </a:xfrm>
            <a:custGeom>
              <a:rect b="b" l="l" r="r" t="t"/>
              <a:pathLst>
                <a:path extrusionOk="0" h="12017" w="12017">
                  <a:moveTo>
                    <a:pt x="6004" y="2534"/>
                  </a:moveTo>
                  <a:cubicBezTo>
                    <a:pt x="7922" y="2534"/>
                    <a:pt x="9474" y="4086"/>
                    <a:pt x="9483" y="6004"/>
                  </a:cubicBezTo>
                  <a:lnTo>
                    <a:pt x="9483" y="6013"/>
                  </a:lnTo>
                  <a:cubicBezTo>
                    <a:pt x="9483" y="7931"/>
                    <a:pt x="7922" y="9483"/>
                    <a:pt x="6004" y="9483"/>
                  </a:cubicBezTo>
                  <a:cubicBezTo>
                    <a:pt x="4086" y="9483"/>
                    <a:pt x="2534" y="7931"/>
                    <a:pt x="2534" y="6013"/>
                  </a:cubicBezTo>
                  <a:cubicBezTo>
                    <a:pt x="2534" y="4095"/>
                    <a:pt x="4086" y="2534"/>
                    <a:pt x="6004" y="2534"/>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1" name="Google Shape;16871;p45"/>
            <p:cNvSpPr/>
            <p:nvPr/>
          </p:nvSpPr>
          <p:spPr>
            <a:xfrm>
              <a:off x="4473600" y="3993675"/>
              <a:ext cx="33025" cy="82550"/>
            </a:xfrm>
            <a:custGeom>
              <a:rect b="b" l="l" r="r" t="t"/>
              <a:pathLst>
                <a:path extrusionOk="0" h="3302" w="1321">
                  <a:moveTo>
                    <a:pt x="857" y="1"/>
                  </a:moveTo>
                  <a:lnTo>
                    <a:pt x="1" y="3176"/>
                  </a:lnTo>
                  <a:lnTo>
                    <a:pt x="473" y="3301"/>
                  </a:lnTo>
                  <a:lnTo>
                    <a:pt x="1321"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2" name="Google Shape;16872;p45"/>
            <p:cNvSpPr/>
            <p:nvPr/>
          </p:nvSpPr>
          <p:spPr>
            <a:xfrm>
              <a:off x="4434350" y="4007050"/>
              <a:ext cx="34375" cy="56225"/>
            </a:xfrm>
            <a:custGeom>
              <a:rect b="b" l="l" r="r" t="t"/>
              <a:pathLst>
                <a:path extrusionOk="0" h="2249" w="1375">
                  <a:moveTo>
                    <a:pt x="1009" y="1"/>
                  </a:moveTo>
                  <a:lnTo>
                    <a:pt x="0" y="1125"/>
                  </a:lnTo>
                  <a:lnTo>
                    <a:pt x="1009" y="2249"/>
                  </a:lnTo>
                  <a:lnTo>
                    <a:pt x="1374" y="1919"/>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3" name="Google Shape;16873;p45"/>
            <p:cNvSpPr/>
            <p:nvPr/>
          </p:nvSpPr>
          <p:spPr>
            <a:xfrm>
              <a:off x="4510625" y="400682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4" name="Google Shape;16874;p45"/>
            <p:cNvSpPr/>
            <p:nvPr/>
          </p:nvSpPr>
          <p:spPr>
            <a:xfrm>
              <a:off x="5022475" y="3887075"/>
              <a:ext cx="300200" cy="300425"/>
            </a:xfrm>
            <a:custGeom>
              <a:rect b="b" l="l" r="r" t="t"/>
              <a:pathLst>
                <a:path extrusionOk="0" h="12017" w="12008">
                  <a:moveTo>
                    <a:pt x="6004" y="2534"/>
                  </a:moveTo>
                  <a:cubicBezTo>
                    <a:pt x="7922" y="2534"/>
                    <a:pt x="9474" y="4086"/>
                    <a:pt x="9474" y="6004"/>
                  </a:cubicBezTo>
                  <a:lnTo>
                    <a:pt x="9474" y="6013"/>
                  </a:lnTo>
                  <a:cubicBezTo>
                    <a:pt x="9474" y="7931"/>
                    <a:pt x="7922" y="9483"/>
                    <a:pt x="6004" y="9483"/>
                  </a:cubicBezTo>
                  <a:cubicBezTo>
                    <a:pt x="4086" y="9483"/>
                    <a:pt x="2534" y="7931"/>
                    <a:pt x="2534" y="6013"/>
                  </a:cubicBezTo>
                  <a:cubicBezTo>
                    <a:pt x="2534" y="4095"/>
                    <a:pt x="4086" y="2534"/>
                    <a:pt x="6004" y="2534"/>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5" name="Google Shape;16875;p45"/>
            <p:cNvSpPr/>
            <p:nvPr/>
          </p:nvSpPr>
          <p:spPr>
            <a:xfrm>
              <a:off x="5156500"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6" name="Google Shape;16876;p45"/>
            <p:cNvSpPr/>
            <p:nvPr/>
          </p:nvSpPr>
          <p:spPr>
            <a:xfrm>
              <a:off x="5117475" y="4007050"/>
              <a:ext cx="34150" cy="56225"/>
            </a:xfrm>
            <a:custGeom>
              <a:rect b="b" l="l" r="r" t="t"/>
              <a:pathLst>
                <a:path extrusionOk="0" h="2249" w="1366">
                  <a:moveTo>
                    <a:pt x="1000" y="1"/>
                  </a:moveTo>
                  <a:lnTo>
                    <a:pt x="1" y="1125"/>
                  </a:lnTo>
                  <a:lnTo>
                    <a:pt x="1000" y="2249"/>
                  </a:lnTo>
                  <a:lnTo>
                    <a:pt x="1366" y="1919"/>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7" name="Google Shape;16877;p45"/>
            <p:cNvSpPr/>
            <p:nvPr/>
          </p:nvSpPr>
          <p:spPr>
            <a:xfrm>
              <a:off x="5193750" y="400682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8" name="Google Shape;16878;p45"/>
            <p:cNvSpPr/>
            <p:nvPr/>
          </p:nvSpPr>
          <p:spPr>
            <a:xfrm>
              <a:off x="5705375" y="3887075"/>
              <a:ext cx="300450" cy="300425"/>
            </a:xfrm>
            <a:custGeom>
              <a:rect b="b" l="l" r="r" t="t"/>
              <a:pathLst>
                <a:path extrusionOk="0" h="12017" w="12018">
                  <a:moveTo>
                    <a:pt x="6004" y="2534"/>
                  </a:moveTo>
                  <a:cubicBezTo>
                    <a:pt x="7922" y="2534"/>
                    <a:pt x="9475" y="4086"/>
                    <a:pt x="9484" y="6004"/>
                  </a:cubicBezTo>
                  <a:lnTo>
                    <a:pt x="9484" y="6013"/>
                  </a:lnTo>
                  <a:cubicBezTo>
                    <a:pt x="9484" y="7931"/>
                    <a:pt x="7922" y="9483"/>
                    <a:pt x="6004" y="9483"/>
                  </a:cubicBezTo>
                  <a:cubicBezTo>
                    <a:pt x="4086" y="9483"/>
                    <a:pt x="2534" y="7931"/>
                    <a:pt x="2534" y="6013"/>
                  </a:cubicBezTo>
                  <a:cubicBezTo>
                    <a:pt x="2534" y="4095"/>
                    <a:pt x="4086" y="2534"/>
                    <a:pt x="6004" y="2534"/>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79" name="Google Shape;16879;p45"/>
            <p:cNvSpPr/>
            <p:nvPr/>
          </p:nvSpPr>
          <p:spPr>
            <a:xfrm>
              <a:off x="5839625" y="3993675"/>
              <a:ext cx="33275" cy="82550"/>
            </a:xfrm>
            <a:custGeom>
              <a:rect b="b" l="l" r="r" t="t"/>
              <a:pathLst>
                <a:path extrusionOk="0" h="3302" w="1331">
                  <a:moveTo>
                    <a:pt x="857" y="1"/>
                  </a:moveTo>
                  <a:lnTo>
                    <a:pt x="1" y="3176"/>
                  </a:lnTo>
                  <a:lnTo>
                    <a:pt x="474"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0" name="Google Shape;16880;p45"/>
            <p:cNvSpPr/>
            <p:nvPr/>
          </p:nvSpPr>
          <p:spPr>
            <a:xfrm>
              <a:off x="5876650" y="400682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1" name="Google Shape;16881;p45"/>
            <p:cNvSpPr/>
            <p:nvPr/>
          </p:nvSpPr>
          <p:spPr>
            <a:xfrm>
              <a:off x="5800375" y="4007050"/>
              <a:ext cx="34375" cy="56225"/>
            </a:xfrm>
            <a:custGeom>
              <a:rect b="b" l="l" r="r" t="t"/>
              <a:pathLst>
                <a:path extrusionOk="0" h="2249" w="1375">
                  <a:moveTo>
                    <a:pt x="1009" y="1"/>
                  </a:moveTo>
                  <a:lnTo>
                    <a:pt x="1" y="1125"/>
                  </a:lnTo>
                  <a:lnTo>
                    <a:pt x="1009" y="2249"/>
                  </a:lnTo>
                  <a:lnTo>
                    <a:pt x="1375" y="1919"/>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2" name="Google Shape;16882;p45"/>
            <p:cNvSpPr/>
            <p:nvPr/>
          </p:nvSpPr>
          <p:spPr>
            <a:xfrm>
              <a:off x="6388500" y="3887075"/>
              <a:ext cx="300450" cy="300425"/>
            </a:xfrm>
            <a:custGeom>
              <a:rect b="b" l="l" r="r" t="t"/>
              <a:pathLst>
                <a:path extrusionOk="0" h="12017" w="12018">
                  <a:moveTo>
                    <a:pt x="6005" y="2534"/>
                  </a:moveTo>
                  <a:cubicBezTo>
                    <a:pt x="7923" y="2534"/>
                    <a:pt x="9475" y="4086"/>
                    <a:pt x="9475" y="6004"/>
                  </a:cubicBezTo>
                  <a:lnTo>
                    <a:pt x="9475" y="6013"/>
                  </a:lnTo>
                  <a:cubicBezTo>
                    <a:pt x="9475" y="7931"/>
                    <a:pt x="7923" y="9483"/>
                    <a:pt x="6005" y="9483"/>
                  </a:cubicBezTo>
                  <a:cubicBezTo>
                    <a:pt x="4087" y="9483"/>
                    <a:pt x="2534" y="7931"/>
                    <a:pt x="2534" y="6013"/>
                  </a:cubicBezTo>
                  <a:cubicBezTo>
                    <a:pt x="2534" y="4095"/>
                    <a:pt x="4087" y="2534"/>
                    <a:pt x="6005" y="2534"/>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3" name="Google Shape;16883;p45"/>
            <p:cNvSpPr/>
            <p:nvPr/>
          </p:nvSpPr>
          <p:spPr>
            <a:xfrm>
              <a:off x="6522775" y="3993675"/>
              <a:ext cx="33025" cy="82550"/>
            </a:xfrm>
            <a:custGeom>
              <a:rect b="b" l="l" r="r" t="t"/>
              <a:pathLst>
                <a:path extrusionOk="0" h="3302" w="1321">
                  <a:moveTo>
                    <a:pt x="848" y="1"/>
                  </a:moveTo>
                  <a:lnTo>
                    <a:pt x="0" y="3176"/>
                  </a:lnTo>
                  <a:lnTo>
                    <a:pt x="464" y="3301"/>
                  </a:lnTo>
                  <a:lnTo>
                    <a:pt x="1320" y="134"/>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4" name="Google Shape;16884;p45"/>
            <p:cNvSpPr/>
            <p:nvPr/>
          </p:nvSpPr>
          <p:spPr>
            <a:xfrm>
              <a:off x="6483525" y="4007050"/>
              <a:ext cx="34125" cy="56225"/>
            </a:xfrm>
            <a:custGeom>
              <a:rect b="b" l="l" r="r" t="t"/>
              <a:pathLst>
                <a:path extrusionOk="0" h="2249" w="1365">
                  <a:moveTo>
                    <a:pt x="1008" y="1"/>
                  </a:moveTo>
                  <a:lnTo>
                    <a:pt x="0" y="1125"/>
                  </a:lnTo>
                  <a:lnTo>
                    <a:pt x="1008" y="2249"/>
                  </a:lnTo>
                  <a:lnTo>
                    <a:pt x="1365" y="1919"/>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5" name="Google Shape;16885;p45"/>
            <p:cNvSpPr/>
            <p:nvPr/>
          </p:nvSpPr>
          <p:spPr>
            <a:xfrm>
              <a:off x="6559800" y="400682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6" name="Google Shape;16886;p45"/>
            <p:cNvSpPr/>
            <p:nvPr/>
          </p:nvSpPr>
          <p:spPr>
            <a:xfrm>
              <a:off x="7071625" y="3887075"/>
              <a:ext cx="300225" cy="300425"/>
            </a:xfrm>
            <a:custGeom>
              <a:rect b="b" l="l" r="r" t="t"/>
              <a:pathLst>
                <a:path extrusionOk="0" h="12017" w="12009">
                  <a:moveTo>
                    <a:pt x="6005" y="2534"/>
                  </a:moveTo>
                  <a:cubicBezTo>
                    <a:pt x="7914" y="2534"/>
                    <a:pt x="9475" y="4086"/>
                    <a:pt x="9475" y="6004"/>
                  </a:cubicBezTo>
                  <a:lnTo>
                    <a:pt x="9475" y="6013"/>
                  </a:lnTo>
                  <a:cubicBezTo>
                    <a:pt x="9475" y="7931"/>
                    <a:pt x="7923" y="9483"/>
                    <a:pt x="6005" y="9483"/>
                  </a:cubicBezTo>
                  <a:cubicBezTo>
                    <a:pt x="4087" y="9483"/>
                    <a:pt x="2525" y="7931"/>
                    <a:pt x="2525" y="6013"/>
                  </a:cubicBezTo>
                  <a:cubicBezTo>
                    <a:pt x="2525" y="4095"/>
                    <a:pt x="4087" y="2534"/>
                    <a:pt x="6005" y="2534"/>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7" name="Google Shape;16887;p45"/>
            <p:cNvSpPr/>
            <p:nvPr/>
          </p:nvSpPr>
          <p:spPr>
            <a:xfrm>
              <a:off x="7205675" y="3993675"/>
              <a:ext cx="33250" cy="82550"/>
            </a:xfrm>
            <a:custGeom>
              <a:rect b="b" l="l" r="r" t="t"/>
              <a:pathLst>
                <a:path extrusionOk="0" h="3302" w="1330">
                  <a:moveTo>
                    <a:pt x="857" y="1"/>
                  </a:moveTo>
                  <a:lnTo>
                    <a:pt x="0" y="3176"/>
                  </a:lnTo>
                  <a:lnTo>
                    <a:pt x="473" y="3301"/>
                  </a:lnTo>
                  <a:lnTo>
                    <a:pt x="1330" y="134"/>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8" name="Google Shape;16888;p45"/>
            <p:cNvSpPr/>
            <p:nvPr/>
          </p:nvSpPr>
          <p:spPr>
            <a:xfrm>
              <a:off x="7242700" y="400682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89" name="Google Shape;16889;p45"/>
            <p:cNvSpPr/>
            <p:nvPr/>
          </p:nvSpPr>
          <p:spPr>
            <a:xfrm>
              <a:off x="7166425" y="4007050"/>
              <a:ext cx="34375" cy="56225"/>
            </a:xfrm>
            <a:custGeom>
              <a:rect b="b" l="l" r="r" t="t"/>
              <a:pathLst>
                <a:path extrusionOk="0" h="2249" w="1375">
                  <a:moveTo>
                    <a:pt x="1008" y="1"/>
                  </a:moveTo>
                  <a:lnTo>
                    <a:pt x="0" y="1125"/>
                  </a:lnTo>
                  <a:lnTo>
                    <a:pt x="1008" y="2249"/>
                  </a:lnTo>
                  <a:lnTo>
                    <a:pt x="1374" y="1919"/>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0" name="Google Shape;16890;p45"/>
            <p:cNvSpPr/>
            <p:nvPr/>
          </p:nvSpPr>
          <p:spPr>
            <a:xfrm>
              <a:off x="241225" y="4224500"/>
              <a:ext cx="300225" cy="300225"/>
            </a:xfrm>
            <a:custGeom>
              <a:rect b="b" l="l" r="r" t="t"/>
              <a:pathLst>
                <a:path extrusionOk="0" h="12009" w="12009">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4"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1" name="Google Shape;16891;p45"/>
            <p:cNvSpPr/>
            <p:nvPr/>
          </p:nvSpPr>
          <p:spPr>
            <a:xfrm>
              <a:off x="3752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2" name="Google Shape;16892;p45"/>
            <p:cNvSpPr/>
            <p:nvPr/>
          </p:nvSpPr>
          <p:spPr>
            <a:xfrm>
              <a:off x="336250" y="4344275"/>
              <a:ext cx="34150" cy="56225"/>
            </a:xfrm>
            <a:custGeom>
              <a:rect b="b" l="l" r="r" t="t"/>
              <a:pathLst>
                <a:path extrusionOk="0" h="2249" w="1366">
                  <a:moveTo>
                    <a:pt x="999" y="0"/>
                  </a:moveTo>
                  <a:lnTo>
                    <a:pt x="0" y="1124"/>
                  </a:lnTo>
                  <a:lnTo>
                    <a:pt x="999" y="2248"/>
                  </a:lnTo>
                  <a:lnTo>
                    <a:pt x="1365" y="1927"/>
                  </a:lnTo>
                  <a:lnTo>
                    <a:pt x="651" y="1133"/>
                  </a:lnTo>
                  <a:lnTo>
                    <a:pt x="1365" y="330"/>
                  </a:lnTo>
                  <a:lnTo>
                    <a:pt x="99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3" name="Google Shape;16893;p45"/>
            <p:cNvSpPr/>
            <p:nvPr/>
          </p:nvSpPr>
          <p:spPr>
            <a:xfrm>
              <a:off x="412525" y="4344275"/>
              <a:ext cx="34150" cy="56000"/>
            </a:xfrm>
            <a:custGeom>
              <a:rect b="b" l="l" r="r" t="t"/>
              <a:pathLst>
                <a:path extrusionOk="0" h="2240" w="1366">
                  <a:moveTo>
                    <a:pt x="357" y="0"/>
                  </a:moveTo>
                  <a:lnTo>
                    <a:pt x="0" y="321"/>
                  </a:lnTo>
                  <a:lnTo>
                    <a:pt x="714" y="1124"/>
                  </a:lnTo>
                  <a:lnTo>
                    <a:pt x="0" y="1918"/>
                  </a:lnTo>
                  <a:lnTo>
                    <a:pt x="357" y="2239"/>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4" name="Google Shape;16894;p45"/>
            <p:cNvSpPr/>
            <p:nvPr/>
          </p:nvSpPr>
          <p:spPr>
            <a:xfrm>
              <a:off x="9241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5" name="Google Shape;16895;p45"/>
            <p:cNvSpPr/>
            <p:nvPr/>
          </p:nvSpPr>
          <p:spPr>
            <a:xfrm>
              <a:off x="1058400" y="4331100"/>
              <a:ext cx="33250" cy="82550"/>
            </a:xfrm>
            <a:custGeom>
              <a:rect b="b" l="l" r="r" t="t"/>
              <a:pathLst>
                <a:path extrusionOk="0" h="3302" w="1330">
                  <a:moveTo>
                    <a:pt x="857" y="1"/>
                  </a:moveTo>
                  <a:lnTo>
                    <a:pt x="1"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6" name="Google Shape;16896;p45"/>
            <p:cNvSpPr/>
            <p:nvPr/>
          </p:nvSpPr>
          <p:spPr>
            <a:xfrm>
              <a:off x="1095425" y="4344275"/>
              <a:ext cx="34375" cy="56000"/>
            </a:xfrm>
            <a:custGeom>
              <a:rect b="b" l="l" r="r" t="t"/>
              <a:pathLst>
                <a:path extrusionOk="0" h="2240" w="1375">
                  <a:moveTo>
                    <a:pt x="357" y="0"/>
                  </a:moveTo>
                  <a:lnTo>
                    <a:pt x="0" y="321"/>
                  </a:lnTo>
                  <a:lnTo>
                    <a:pt x="723"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7" name="Google Shape;16897;p45"/>
            <p:cNvSpPr/>
            <p:nvPr/>
          </p:nvSpPr>
          <p:spPr>
            <a:xfrm>
              <a:off x="1019150" y="4344275"/>
              <a:ext cx="34375" cy="56225"/>
            </a:xfrm>
            <a:custGeom>
              <a:rect b="b" l="l" r="r" t="t"/>
              <a:pathLst>
                <a:path extrusionOk="0" h="2249" w="1375">
                  <a:moveTo>
                    <a:pt x="1009" y="0"/>
                  </a:moveTo>
                  <a:lnTo>
                    <a:pt x="1"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8" name="Google Shape;16898;p45"/>
            <p:cNvSpPr/>
            <p:nvPr/>
          </p:nvSpPr>
          <p:spPr>
            <a:xfrm>
              <a:off x="1607275" y="4224500"/>
              <a:ext cx="300425" cy="300225"/>
            </a:xfrm>
            <a:custGeom>
              <a:rect b="b" l="l" r="r" t="t"/>
              <a:pathLst>
                <a:path extrusionOk="0" h="12009" w="12017">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899" name="Google Shape;16899;p45"/>
            <p:cNvSpPr/>
            <p:nvPr/>
          </p:nvSpPr>
          <p:spPr>
            <a:xfrm>
              <a:off x="1741525" y="4331100"/>
              <a:ext cx="33050" cy="82550"/>
            </a:xfrm>
            <a:custGeom>
              <a:rect b="b" l="l" r="r" t="t"/>
              <a:pathLst>
                <a:path extrusionOk="0" h="3302" w="1322">
                  <a:moveTo>
                    <a:pt x="848" y="1"/>
                  </a:moveTo>
                  <a:lnTo>
                    <a:pt x="1" y="3177"/>
                  </a:lnTo>
                  <a:lnTo>
                    <a:pt x="465"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0" name="Google Shape;16900;p45"/>
            <p:cNvSpPr/>
            <p:nvPr/>
          </p:nvSpPr>
          <p:spPr>
            <a:xfrm>
              <a:off x="1702275" y="4344275"/>
              <a:ext cx="34150" cy="56225"/>
            </a:xfrm>
            <a:custGeom>
              <a:rect b="b" l="l" r="r" t="t"/>
              <a:pathLst>
                <a:path extrusionOk="0" h="2249" w="1366">
                  <a:moveTo>
                    <a:pt x="1009" y="0"/>
                  </a:moveTo>
                  <a:lnTo>
                    <a:pt x="1" y="1124"/>
                  </a:lnTo>
                  <a:lnTo>
                    <a:pt x="1009" y="2248"/>
                  </a:lnTo>
                  <a:lnTo>
                    <a:pt x="1366" y="1927"/>
                  </a:lnTo>
                  <a:lnTo>
                    <a:pt x="652" y="1133"/>
                  </a:lnTo>
                  <a:lnTo>
                    <a:pt x="1366"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1" name="Google Shape;16901;p45"/>
            <p:cNvSpPr/>
            <p:nvPr/>
          </p:nvSpPr>
          <p:spPr>
            <a:xfrm>
              <a:off x="1778550" y="4344275"/>
              <a:ext cx="34150" cy="56000"/>
            </a:xfrm>
            <a:custGeom>
              <a:rect b="b" l="l" r="r" t="t"/>
              <a:pathLst>
                <a:path extrusionOk="0" h="2240" w="1366">
                  <a:moveTo>
                    <a:pt x="358" y="0"/>
                  </a:moveTo>
                  <a:lnTo>
                    <a:pt x="1" y="321"/>
                  </a:lnTo>
                  <a:lnTo>
                    <a:pt x="714" y="1124"/>
                  </a:lnTo>
                  <a:lnTo>
                    <a:pt x="1" y="1918"/>
                  </a:lnTo>
                  <a:lnTo>
                    <a:pt x="358" y="2239"/>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2" name="Google Shape;16902;p45"/>
            <p:cNvSpPr/>
            <p:nvPr/>
          </p:nvSpPr>
          <p:spPr>
            <a:xfrm>
              <a:off x="2290400" y="4224500"/>
              <a:ext cx="300225" cy="300225"/>
            </a:xfrm>
            <a:custGeom>
              <a:rect b="b" l="l" r="r" t="t"/>
              <a:pathLst>
                <a:path extrusionOk="0" h="12009" w="12009">
                  <a:moveTo>
                    <a:pt x="6004" y="2534"/>
                  </a:moveTo>
                  <a:cubicBezTo>
                    <a:pt x="7913" y="2534"/>
                    <a:pt x="9475" y="4078"/>
                    <a:pt x="9475" y="5996"/>
                  </a:cubicBezTo>
                  <a:lnTo>
                    <a:pt x="9475" y="6005"/>
                  </a:lnTo>
                  <a:cubicBezTo>
                    <a:pt x="9475" y="7923"/>
                    <a:pt x="7922" y="9475"/>
                    <a:pt x="6004" y="9475"/>
                  </a:cubicBezTo>
                  <a:cubicBezTo>
                    <a:pt x="4086" y="9475"/>
                    <a:pt x="2525" y="7923"/>
                    <a:pt x="2525" y="6005"/>
                  </a:cubicBezTo>
                  <a:cubicBezTo>
                    <a:pt x="2525" y="4087"/>
                    <a:pt x="4086" y="2534"/>
                    <a:pt x="6004" y="2534"/>
                  </a:cubicBezTo>
                  <a:close/>
                  <a:moveTo>
                    <a:pt x="6004" y="1"/>
                  </a:moveTo>
                  <a:lnTo>
                    <a:pt x="5523" y="474"/>
                  </a:lnTo>
                  <a:lnTo>
                    <a:pt x="4622" y="1375"/>
                  </a:lnTo>
                  <a:lnTo>
                    <a:pt x="4247" y="1740"/>
                  </a:lnTo>
                  <a:lnTo>
                    <a:pt x="1758" y="1740"/>
                  </a:lnTo>
                  <a:lnTo>
                    <a:pt x="1758" y="4247"/>
                  </a:lnTo>
                  <a:lnTo>
                    <a:pt x="0" y="6005"/>
                  </a:lnTo>
                  <a:lnTo>
                    <a:pt x="1374"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35"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3" name="Google Shape;16903;p45"/>
            <p:cNvSpPr/>
            <p:nvPr/>
          </p:nvSpPr>
          <p:spPr>
            <a:xfrm>
              <a:off x="2424450" y="4331100"/>
              <a:ext cx="33250" cy="82550"/>
            </a:xfrm>
            <a:custGeom>
              <a:rect b="b" l="l" r="r" t="t"/>
              <a:pathLst>
                <a:path extrusionOk="0" h="3302" w="1330">
                  <a:moveTo>
                    <a:pt x="856" y="1"/>
                  </a:moveTo>
                  <a:lnTo>
                    <a:pt x="0" y="3177"/>
                  </a:lnTo>
                  <a:lnTo>
                    <a:pt x="473" y="3302"/>
                  </a:lnTo>
                  <a:lnTo>
                    <a:pt x="1329" y="126"/>
                  </a:lnTo>
                  <a:lnTo>
                    <a:pt x="85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4" name="Google Shape;16904;p45"/>
            <p:cNvSpPr/>
            <p:nvPr/>
          </p:nvSpPr>
          <p:spPr>
            <a:xfrm>
              <a:off x="2461450" y="4344275"/>
              <a:ext cx="34375" cy="56000"/>
            </a:xfrm>
            <a:custGeom>
              <a:rect b="b" l="l" r="r" t="t"/>
              <a:pathLst>
                <a:path extrusionOk="0" h="2240" w="1375">
                  <a:moveTo>
                    <a:pt x="367" y="0"/>
                  </a:moveTo>
                  <a:lnTo>
                    <a:pt x="1" y="321"/>
                  </a:lnTo>
                  <a:lnTo>
                    <a:pt x="724" y="1124"/>
                  </a:lnTo>
                  <a:lnTo>
                    <a:pt x="1" y="1918"/>
                  </a:lnTo>
                  <a:lnTo>
                    <a:pt x="367" y="2239"/>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5" name="Google Shape;16905;p45"/>
            <p:cNvSpPr/>
            <p:nvPr/>
          </p:nvSpPr>
          <p:spPr>
            <a:xfrm>
              <a:off x="2385175" y="4344275"/>
              <a:ext cx="34375" cy="56225"/>
            </a:xfrm>
            <a:custGeom>
              <a:rect b="b" l="l" r="r" t="t"/>
              <a:pathLst>
                <a:path extrusionOk="0" h="2249" w="1375">
                  <a:moveTo>
                    <a:pt x="1009" y="0"/>
                  </a:moveTo>
                  <a:lnTo>
                    <a:pt x="1" y="1124"/>
                  </a:lnTo>
                  <a:lnTo>
                    <a:pt x="1009" y="2248"/>
                  </a:lnTo>
                  <a:lnTo>
                    <a:pt x="1375" y="1927"/>
                  </a:lnTo>
                  <a:lnTo>
                    <a:pt x="661"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6" name="Google Shape;16906;p45"/>
            <p:cNvSpPr/>
            <p:nvPr/>
          </p:nvSpPr>
          <p:spPr>
            <a:xfrm>
              <a:off x="29733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32"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7" name="Google Shape;16907;p45"/>
            <p:cNvSpPr/>
            <p:nvPr/>
          </p:nvSpPr>
          <p:spPr>
            <a:xfrm>
              <a:off x="3107575" y="4331100"/>
              <a:ext cx="33025" cy="82550"/>
            </a:xfrm>
            <a:custGeom>
              <a:rect b="b" l="l" r="r" t="t"/>
              <a:pathLst>
                <a:path extrusionOk="0" h="3302" w="1321">
                  <a:moveTo>
                    <a:pt x="857" y="1"/>
                  </a:moveTo>
                  <a:lnTo>
                    <a:pt x="0" y="3177"/>
                  </a:lnTo>
                  <a:lnTo>
                    <a:pt x="464" y="3302"/>
                  </a:lnTo>
                  <a:lnTo>
                    <a:pt x="132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8" name="Google Shape;16908;p45"/>
            <p:cNvSpPr/>
            <p:nvPr/>
          </p:nvSpPr>
          <p:spPr>
            <a:xfrm>
              <a:off x="30683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09" name="Google Shape;16909;p45"/>
            <p:cNvSpPr/>
            <p:nvPr/>
          </p:nvSpPr>
          <p:spPr>
            <a:xfrm>
              <a:off x="3144600" y="4344275"/>
              <a:ext cx="34350" cy="56000"/>
            </a:xfrm>
            <a:custGeom>
              <a:rect b="b" l="l" r="r" t="t"/>
              <a:pathLst>
                <a:path extrusionOk="0" h="2240" w="1374">
                  <a:moveTo>
                    <a:pt x="357" y="0"/>
                  </a:moveTo>
                  <a:lnTo>
                    <a:pt x="0" y="321"/>
                  </a:lnTo>
                  <a:lnTo>
                    <a:pt x="714"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0" name="Google Shape;16910;p45"/>
            <p:cNvSpPr/>
            <p:nvPr/>
          </p:nvSpPr>
          <p:spPr>
            <a:xfrm>
              <a:off x="36564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6" y="7923"/>
                    <a:pt x="2526" y="6005"/>
                  </a:cubicBezTo>
                  <a:cubicBezTo>
                    <a:pt x="2526"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1" name="Google Shape;16911;p45"/>
            <p:cNvSpPr/>
            <p:nvPr/>
          </p:nvSpPr>
          <p:spPr>
            <a:xfrm>
              <a:off x="37904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2" name="Google Shape;16912;p45"/>
            <p:cNvSpPr/>
            <p:nvPr/>
          </p:nvSpPr>
          <p:spPr>
            <a:xfrm>
              <a:off x="38275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3" name="Google Shape;16913;p45"/>
            <p:cNvSpPr/>
            <p:nvPr/>
          </p:nvSpPr>
          <p:spPr>
            <a:xfrm>
              <a:off x="37512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4" name="Google Shape;16914;p45"/>
            <p:cNvSpPr/>
            <p:nvPr/>
          </p:nvSpPr>
          <p:spPr>
            <a:xfrm>
              <a:off x="4339350" y="4224500"/>
              <a:ext cx="300425" cy="300225"/>
            </a:xfrm>
            <a:custGeom>
              <a:rect b="b" l="l" r="r" t="t"/>
              <a:pathLst>
                <a:path extrusionOk="0" h="12009" w="12017">
                  <a:moveTo>
                    <a:pt x="6004" y="2534"/>
                  </a:moveTo>
                  <a:cubicBezTo>
                    <a:pt x="7922" y="2534"/>
                    <a:pt x="9474" y="4078"/>
                    <a:pt x="9483" y="5996"/>
                  </a:cubicBezTo>
                  <a:lnTo>
                    <a:pt x="9483" y="6005"/>
                  </a:lnTo>
                  <a:cubicBezTo>
                    <a:pt x="9483" y="7923"/>
                    <a:pt x="7922" y="9475"/>
                    <a:pt x="6004" y="9475"/>
                  </a:cubicBezTo>
                  <a:cubicBezTo>
                    <a:pt x="4086" y="9475"/>
                    <a:pt x="2534" y="7923"/>
                    <a:pt x="2534" y="6005"/>
                  </a:cubicBezTo>
                  <a:cubicBezTo>
                    <a:pt x="2534" y="4087"/>
                    <a:pt x="4086" y="2534"/>
                    <a:pt x="6004" y="2534"/>
                  </a:cubicBezTo>
                  <a:close/>
                  <a:moveTo>
                    <a:pt x="6004" y="1"/>
                  </a:moveTo>
                  <a:lnTo>
                    <a:pt x="5531" y="474"/>
                  </a:lnTo>
                  <a:lnTo>
                    <a:pt x="4630" y="1375"/>
                  </a:lnTo>
                  <a:lnTo>
                    <a:pt x="4247" y="1740"/>
                  </a:lnTo>
                  <a:lnTo>
                    <a:pt x="1758" y="1740"/>
                  </a:lnTo>
                  <a:lnTo>
                    <a:pt x="1758" y="4247"/>
                  </a:lnTo>
                  <a:lnTo>
                    <a:pt x="0" y="6005"/>
                  </a:lnTo>
                  <a:lnTo>
                    <a:pt x="1383" y="7387"/>
                  </a:lnTo>
                  <a:lnTo>
                    <a:pt x="1758" y="7762"/>
                  </a:lnTo>
                  <a:lnTo>
                    <a:pt x="1758" y="10251"/>
                  </a:lnTo>
                  <a:lnTo>
                    <a:pt x="4247" y="10251"/>
                  </a:lnTo>
                  <a:lnTo>
                    <a:pt x="6004" y="12008"/>
                  </a:lnTo>
                  <a:lnTo>
                    <a:pt x="7770" y="10251"/>
                  </a:lnTo>
                  <a:lnTo>
                    <a:pt x="10250" y="10251"/>
                  </a:lnTo>
                  <a:lnTo>
                    <a:pt x="10250" y="7762"/>
                  </a:lnTo>
                  <a:lnTo>
                    <a:pt x="12017" y="6005"/>
                  </a:lnTo>
                  <a:lnTo>
                    <a:pt x="10250" y="4247"/>
                  </a:lnTo>
                  <a:lnTo>
                    <a:pt x="10250"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5" name="Google Shape;16915;p45"/>
            <p:cNvSpPr/>
            <p:nvPr/>
          </p:nvSpPr>
          <p:spPr>
            <a:xfrm>
              <a:off x="4473600" y="4331100"/>
              <a:ext cx="33025" cy="82550"/>
            </a:xfrm>
            <a:custGeom>
              <a:rect b="b" l="l" r="r" t="t"/>
              <a:pathLst>
                <a:path extrusionOk="0" h="3302" w="1321">
                  <a:moveTo>
                    <a:pt x="857" y="1"/>
                  </a:moveTo>
                  <a:lnTo>
                    <a:pt x="1" y="3177"/>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6" name="Google Shape;16916;p45"/>
            <p:cNvSpPr/>
            <p:nvPr/>
          </p:nvSpPr>
          <p:spPr>
            <a:xfrm>
              <a:off x="4510625" y="4344275"/>
              <a:ext cx="34375" cy="56000"/>
            </a:xfrm>
            <a:custGeom>
              <a:rect b="b" l="l" r="r" t="t"/>
              <a:pathLst>
                <a:path extrusionOk="0" h="2240" w="1375">
                  <a:moveTo>
                    <a:pt x="357" y="0"/>
                  </a:moveTo>
                  <a:lnTo>
                    <a:pt x="0" y="321"/>
                  </a:lnTo>
                  <a:lnTo>
                    <a:pt x="714" y="1124"/>
                  </a:lnTo>
                  <a:lnTo>
                    <a:pt x="0" y="1918"/>
                  </a:lnTo>
                  <a:lnTo>
                    <a:pt x="366" y="2239"/>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7" name="Google Shape;16917;p45"/>
            <p:cNvSpPr/>
            <p:nvPr/>
          </p:nvSpPr>
          <p:spPr>
            <a:xfrm>
              <a:off x="4434350" y="4344275"/>
              <a:ext cx="34375" cy="56225"/>
            </a:xfrm>
            <a:custGeom>
              <a:rect b="b" l="l" r="r" t="t"/>
              <a:pathLst>
                <a:path extrusionOk="0" h="2249" w="1375">
                  <a:moveTo>
                    <a:pt x="1009" y="0"/>
                  </a:moveTo>
                  <a:lnTo>
                    <a:pt x="0" y="1124"/>
                  </a:lnTo>
                  <a:lnTo>
                    <a:pt x="1009" y="2248"/>
                  </a:lnTo>
                  <a:lnTo>
                    <a:pt x="1374" y="1927"/>
                  </a:lnTo>
                  <a:lnTo>
                    <a:pt x="652" y="1133"/>
                  </a:lnTo>
                  <a:lnTo>
                    <a:pt x="1374"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8" name="Google Shape;16918;p45"/>
            <p:cNvSpPr/>
            <p:nvPr/>
          </p:nvSpPr>
          <p:spPr>
            <a:xfrm>
              <a:off x="5022475" y="4224500"/>
              <a:ext cx="300200" cy="300225"/>
            </a:xfrm>
            <a:custGeom>
              <a:rect b="b" l="l" r="r" t="t"/>
              <a:pathLst>
                <a:path extrusionOk="0" h="12009" w="12008">
                  <a:moveTo>
                    <a:pt x="6004" y="2534"/>
                  </a:moveTo>
                  <a:cubicBezTo>
                    <a:pt x="7922" y="2534"/>
                    <a:pt x="9474" y="4078"/>
                    <a:pt x="9474" y="5996"/>
                  </a:cubicBezTo>
                  <a:lnTo>
                    <a:pt x="9474" y="6005"/>
                  </a:lnTo>
                  <a:cubicBezTo>
                    <a:pt x="9474" y="7923"/>
                    <a:pt x="7922" y="9475"/>
                    <a:pt x="6004" y="9475"/>
                  </a:cubicBezTo>
                  <a:cubicBezTo>
                    <a:pt x="4086" y="9475"/>
                    <a:pt x="2534" y="7923"/>
                    <a:pt x="2534" y="6005"/>
                  </a:cubicBezTo>
                  <a:cubicBezTo>
                    <a:pt x="2534" y="4087"/>
                    <a:pt x="4086" y="2534"/>
                    <a:pt x="6004" y="2534"/>
                  </a:cubicBezTo>
                  <a:close/>
                  <a:moveTo>
                    <a:pt x="6004" y="1"/>
                  </a:moveTo>
                  <a:lnTo>
                    <a:pt x="5522" y="474"/>
                  </a:lnTo>
                  <a:lnTo>
                    <a:pt x="4621" y="1375"/>
                  </a:lnTo>
                  <a:lnTo>
                    <a:pt x="4247" y="1740"/>
                  </a:lnTo>
                  <a:lnTo>
                    <a:pt x="1758" y="1740"/>
                  </a:lnTo>
                  <a:lnTo>
                    <a:pt x="1758" y="4247"/>
                  </a:lnTo>
                  <a:lnTo>
                    <a:pt x="0" y="6005"/>
                  </a:lnTo>
                  <a:lnTo>
                    <a:pt x="1383" y="7387"/>
                  </a:lnTo>
                  <a:lnTo>
                    <a:pt x="1758" y="7762"/>
                  </a:lnTo>
                  <a:lnTo>
                    <a:pt x="1758" y="10251"/>
                  </a:lnTo>
                  <a:lnTo>
                    <a:pt x="4247" y="10251"/>
                  </a:lnTo>
                  <a:lnTo>
                    <a:pt x="6004" y="12008"/>
                  </a:lnTo>
                  <a:lnTo>
                    <a:pt x="7762" y="10251"/>
                  </a:lnTo>
                  <a:lnTo>
                    <a:pt x="10251" y="10251"/>
                  </a:lnTo>
                  <a:lnTo>
                    <a:pt x="10251" y="7762"/>
                  </a:lnTo>
                  <a:lnTo>
                    <a:pt x="12008"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19" name="Google Shape;16919;p45"/>
            <p:cNvSpPr/>
            <p:nvPr/>
          </p:nvSpPr>
          <p:spPr>
            <a:xfrm>
              <a:off x="5156500"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0" name="Google Shape;16920;p45"/>
            <p:cNvSpPr/>
            <p:nvPr/>
          </p:nvSpPr>
          <p:spPr>
            <a:xfrm>
              <a:off x="5193750" y="4344275"/>
              <a:ext cx="34150" cy="56000"/>
            </a:xfrm>
            <a:custGeom>
              <a:rect b="b" l="l" r="r" t="t"/>
              <a:pathLst>
                <a:path extrusionOk="0" h="2240" w="1366">
                  <a:moveTo>
                    <a:pt x="357" y="0"/>
                  </a:moveTo>
                  <a:lnTo>
                    <a:pt x="1" y="321"/>
                  </a:lnTo>
                  <a:lnTo>
                    <a:pt x="714" y="1124"/>
                  </a:lnTo>
                  <a:lnTo>
                    <a:pt x="1" y="1918"/>
                  </a:lnTo>
                  <a:lnTo>
                    <a:pt x="357" y="2239"/>
                  </a:lnTo>
                  <a:lnTo>
                    <a:pt x="1366"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1" name="Google Shape;16921;p45"/>
            <p:cNvSpPr/>
            <p:nvPr/>
          </p:nvSpPr>
          <p:spPr>
            <a:xfrm>
              <a:off x="5117475" y="4344275"/>
              <a:ext cx="34150" cy="56225"/>
            </a:xfrm>
            <a:custGeom>
              <a:rect b="b" l="l" r="r" t="t"/>
              <a:pathLst>
                <a:path extrusionOk="0" h="2249" w="1366">
                  <a:moveTo>
                    <a:pt x="1000" y="0"/>
                  </a:moveTo>
                  <a:lnTo>
                    <a:pt x="1" y="1124"/>
                  </a:lnTo>
                  <a:lnTo>
                    <a:pt x="1000" y="2248"/>
                  </a:lnTo>
                  <a:lnTo>
                    <a:pt x="1366" y="1927"/>
                  </a:lnTo>
                  <a:lnTo>
                    <a:pt x="652" y="1133"/>
                  </a:lnTo>
                  <a:lnTo>
                    <a:pt x="1366" y="330"/>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2" name="Google Shape;16922;p45"/>
            <p:cNvSpPr/>
            <p:nvPr/>
          </p:nvSpPr>
          <p:spPr>
            <a:xfrm>
              <a:off x="5705375" y="4224500"/>
              <a:ext cx="300450" cy="300225"/>
            </a:xfrm>
            <a:custGeom>
              <a:rect b="b" l="l" r="r" t="t"/>
              <a:pathLst>
                <a:path extrusionOk="0" h="12009" w="12018">
                  <a:moveTo>
                    <a:pt x="6004" y="2534"/>
                  </a:moveTo>
                  <a:cubicBezTo>
                    <a:pt x="7922" y="2534"/>
                    <a:pt x="9475" y="4078"/>
                    <a:pt x="9484" y="5996"/>
                  </a:cubicBezTo>
                  <a:lnTo>
                    <a:pt x="9484" y="6005"/>
                  </a:lnTo>
                  <a:cubicBezTo>
                    <a:pt x="9484" y="7923"/>
                    <a:pt x="7922" y="9475"/>
                    <a:pt x="6004" y="9475"/>
                  </a:cubicBezTo>
                  <a:cubicBezTo>
                    <a:pt x="4086" y="9475"/>
                    <a:pt x="2534" y="7923"/>
                    <a:pt x="2534" y="6005"/>
                  </a:cubicBezTo>
                  <a:cubicBezTo>
                    <a:pt x="2534" y="4087"/>
                    <a:pt x="4086" y="2534"/>
                    <a:pt x="6004" y="2534"/>
                  </a:cubicBezTo>
                  <a:close/>
                  <a:moveTo>
                    <a:pt x="6004" y="1"/>
                  </a:moveTo>
                  <a:lnTo>
                    <a:pt x="5532" y="474"/>
                  </a:lnTo>
                  <a:lnTo>
                    <a:pt x="4631" y="1375"/>
                  </a:lnTo>
                  <a:lnTo>
                    <a:pt x="4247" y="1740"/>
                  </a:lnTo>
                  <a:lnTo>
                    <a:pt x="1758" y="1740"/>
                  </a:lnTo>
                  <a:lnTo>
                    <a:pt x="1758" y="4247"/>
                  </a:lnTo>
                  <a:lnTo>
                    <a:pt x="1" y="6005"/>
                  </a:lnTo>
                  <a:lnTo>
                    <a:pt x="1383" y="7387"/>
                  </a:lnTo>
                  <a:lnTo>
                    <a:pt x="1758" y="7762"/>
                  </a:lnTo>
                  <a:lnTo>
                    <a:pt x="1758" y="10251"/>
                  </a:lnTo>
                  <a:lnTo>
                    <a:pt x="4247" y="10251"/>
                  </a:lnTo>
                  <a:lnTo>
                    <a:pt x="6004" y="12008"/>
                  </a:lnTo>
                  <a:lnTo>
                    <a:pt x="7771" y="10251"/>
                  </a:lnTo>
                  <a:lnTo>
                    <a:pt x="10251" y="10251"/>
                  </a:lnTo>
                  <a:lnTo>
                    <a:pt x="10251" y="7762"/>
                  </a:lnTo>
                  <a:lnTo>
                    <a:pt x="12017" y="6005"/>
                  </a:lnTo>
                  <a:lnTo>
                    <a:pt x="10251" y="4247"/>
                  </a:lnTo>
                  <a:lnTo>
                    <a:pt x="10251" y="1740"/>
                  </a:lnTo>
                  <a:lnTo>
                    <a:pt x="7744" y="1740"/>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3" name="Google Shape;16923;p45"/>
            <p:cNvSpPr/>
            <p:nvPr/>
          </p:nvSpPr>
          <p:spPr>
            <a:xfrm>
              <a:off x="5839625" y="4331100"/>
              <a:ext cx="33275" cy="82550"/>
            </a:xfrm>
            <a:custGeom>
              <a:rect b="b" l="l" r="r" t="t"/>
              <a:pathLst>
                <a:path extrusionOk="0" h="3302" w="1331">
                  <a:moveTo>
                    <a:pt x="857" y="1"/>
                  </a:moveTo>
                  <a:lnTo>
                    <a:pt x="1" y="3177"/>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4" name="Google Shape;16924;p45"/>
            <p:cNvSpPr/>
            <p:nvPr/>
          </p:nvSpPr>
          <p:spPr>
            <a:xfrm>
              <a:off x="5876650" y="4344275"/>
              <a:ext cx="34375" cy="56000"/>
            </a:xfrm>
            <a:custGeom>
              <a:rect b="b" l="l" r="r" t="t"/>
              <a:pathLst>
                <a:path extrusionOk="0" h="2240" w="1375">
                  <a:moveTo>
                    <a:pt x="358" y="0"/>
                  </a:moveTo>
                  <a:lnTo>
                    <a:pt x="1" y="321"/>
                  </a:lnTo>
                  <a:lnTo>
                    <a:pt x="723" y="1124"/>
                  </a:lnTo>
                  <a:lnTo>
                    <a:pt x="1" y="1918"/>
                  </a:lnTo>
                  <a:lnTo>
                    <a:pt x="367" y="2239"/>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5" name="Google Shape;16925;p45"/>
            <p:cNvSpPr/>
            <p:nvPr/>
          </p:nvSpPr>
          <p:spPr>
            <a:xfrm>
              <a:off x="5800375" y="4344275"/>
              <a:ext cx="34375" cy="56225"/>
            </a:xfrm>
            <a:custGeom>
              <a:rect b="b" l="l" r="r" t="t"/>
              <a:pathLst>
                <a:path extrusionOk="0" h="2249" w="1375">
                  <a:moveTo>
                    <a:pt x="1009" y="0"/>
                  </a:moveTo>
                  <a:lnTo>
                    <a:pt x="1" y="1124"/>
                  </a:lnTo>
                  <a:lnTo>
                    <a:pt x="1009" y="2248"/>
                  </a:lnTo>
                  <a:lnTo>
                    <a:pt x="1375" y="1927"/>
                  </a:lnTo>
                  <a:lnTo>
                    <a:pt x="652" y="1133"/>
                  </a:lnTo>
                  <a:lnTo>
                    <a:pt x="1375" y="330"/>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6" name="Google Shape;16926;p45"/>
            <p:cNvSpPr/>
            <p:nvPr/>
          </p:nvSpPr>
          <p:spPr>
            <a:xfrm>
              <a:off x="6388500" y="4224500"/>
              <a:ext cx="300450" cy="300225"/>
            </a:xfrm>
            <a:custGeom>
              <a:rect b="b" l="l" r="r" t="t"/>
              <a:pathLst>
                <a:path extrusionOk="0" h="12009" w="12018">
                  <a:moveTo>
                    <a:pt x="6005" y="2534"/>
                  </a:moveTo>
                  <a:cubicBezTo>
                    <a:pt x="7923" y="2534"/>
                    <a:pt x="9475" y="4078"/>
                    <a:pt x="9475" y="5996"/>
                  </a:cubicBezTo>
                  <a:lnTo>
                    <a:pt x="9475" y="6005"/>
                  </a:lnTo>
                  <a:cubicBezTo>
                    <a:pt x="9475" y="7923"/>
                    <a:pt x="7923" y="9475"/>
                    <a:pt x="6005" y="9475"/>
                  </a:cubicBezTo>
                  <a:cubicBezTo>
                    <a:pt x="4087" y="9475"/>
                    <a:pt x="2534" y="7923"/>
                    <a:pt x="2534" y="6005"/>
                  </a:cubicBezTo>
                  <a:cubicBezTo>
                    <a:pt x="2534" y="4087"/>
                    <a:pt x="4087" y="2534"/>
                    <a:pt x="6005" y="2534"/>
                  </a:cubicBezTo>
                  <a:close/>
                  <a:moveTo>
                    <a:pt x="6005" y="1"/>
                  </a:moveTo>
                  <a:lnTo>
                    <a:pt x="5523" y="474"/>
                  </a:lnTo>
                  <a:lnTo>
                    <a:pt x="4622" y="1375"/>
                  </a:lnTo>
                  <a:lnTo>
                    <a:pt x="4247" y="1740"/>
                  </a:lnTo>
                  <a:lnTo>
                    <a:pt x="1758" y="1740"/>
                  </a:lnTo>
                  <a:lnTo>
                    <a:pt x="1758" y="4247"/>
                  </a:lnTo>
                  <a:lnTo>
                    <a:pt x="1" y="6005"/>
                  </a:lnTo>
                  <a:lnTo>
                    <a:pt x="1383" y="7387"/>
                  </a:lnTo>
                  <a:lnTo>
                    <a:pt x="1758" y="7762"/>
                  </a:lnTo>
                  <a:lnTo>
                    <a:pt x="1758" y="10251"/>
                  </a:lnTo>
                  <a:lnTo>
                    <a:pt x="4247" y="10251"/>
                  </a:lnTo>
                  <a:lnTo>
                    <a:pt x="6005" y="12008"/>
                  </a:lnTo>
                  <a:lnTo>
                    <a:pt x="7771" y="10251"/>
                  </a:lnTo>
                  <a:lnTo>
                    <a:pt x="10251" y="10251"/>
                  </a:lnTo>
                  <a:lnTo>
                    <a:pt x="10251" y="7762"/>
                  </a:lnTo>
                  <a:lnTo>
                    <a:pt x="12017" y="6005"/>
                  </a:lnTo>
                  <a:lnTo>
                    <a:pt x="10251" y="4247"/>
                  </a:lnTo>
                  <a:lnTo>
                    <a:pt x="10251" y="1740"/>
                  </a:lnTo>
                  <a:lnTo>
                    <a:pt x="7744"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7" name="Google Shape;16927;p45"/>
            <p:cNvSpPr/>
            <p:nvPr/>
          </p:nvSpPr>
          <p:spPr>
            <a:xfrm>
              <a:off x="6522775" y="4331100"/>
              <a:ext cx="33025" cy="82550"/>
            </a:xfrm>
            <a:custGeom>
              <a:rect b="b" l="l" r="r" t="t"/>
              <a:pathLst>
                <a:path extrusionOk="0" h="3302" w="1321">
                  <a:moveTo>
                    <a:pt x="848" y="1"/>
                  </a:moveTo>
                  <a:lnTo>
                    <a:pt x="0" y="3177"/>
                  </a:lnTo>
                  <a:lnTo>
                    <a:pt x="464" y="3302"/>
                  </a:lnTo>
                  <a:lnTo>
                    <a:pt x="1320"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8" name="Google Shape;16928;p45"/>
            <p:cNvSpPr/>
            <p:nvPr/>
          </p:nvSpPr>
          <p:spPr>
            <a:xfrm>
              <a:off x="6483525" y="4344275"/>
              <a:ext cx="34125" cy="56225"/>
            </a:xfrm>
            <a:custGeom>
              <a:rect b="b" l="l" r="r" t="t"/>
              <a:pathLst>
                <a:path extrusionOk="0" h="2249" w="1365">
                  <a:moveTo>
                    <a:pt x="1008" y="0"/>
                  </a:moveTo>
                  <a:lnTo>
                    <a:pt x="0" y="1124"/>
                  </a:lnTo>
                  <a:lnTo>
                    <a:pt x="1008" y="2248"/>
                  </a:lnTo>
                  <a:lnTo>
                    <a:pt x="1365" y="1927"/>
                  </a:lnTo>
                  <a:lnTo>
                    <a:pt x="651" y="1133"/>
                  </a:lnTo>
                  <a:lnTo>
                    <a:pt x="1365"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29" name="Google Shape;16929;p45"/>
            <p:cNvSpPr/>
            <p:nvPr/>
          </p:nvSpPr>
          <p:spPr>
            <a:xfrm>
              <a:off x="6559800" y="4344275"/>
              <a:ext cx="34125" cy="56000"/>
            </a:xfrm>
            <a:custGeom>
              <a:rect b="b" l="l" r="r" t="t"/>
              <a:pathLst>
                <a:path extrusionOk="0" h="2240" w="1365">
                  <a:moveTo>
                    <a:pt x="357" y="0"/>
                  </a:moveTo>
                  <a:lnTo>
                    <a:pt x="0" y="321"/>
                  </a:lnTo>
                  <a:lnTo>
                    <a:pt x="714" y="1124"/>
                  </a:lnTo>
                  <a:lnTo>
                    <a:pt x="0" y="1918"/>
                  </a:lnTo>
                  <a:lnTo>
                    <a:pt x="357" y="2239"/>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0" name="Google Shape;16930;p45"/>
            <p:cNvSpPr/>
            <p:nvPr/>
          </p:nvSpPr>
          <p:spPr>
            <a:xfrm>
              <a:off x="7071625" y="4224500"/>
              <a:ext cx="300225" cy="300225"/>
            </a:xfrm>
            <a:custGeom>
              <a:rect b="b" l="l" r="r" t="t"/>
              <a:pathLst>
                <a:path extrusionOk="0" h="12009" w="12009">
                  <a:moveTo>
                    <a:pt x="6005" y="2534"/>
                  </a:moveTo>
                  <a:cubicBezTo>
                    <a:pt x="7914" y="2534"/>
                    <a:pt x="9475" y="4078"/>
                    <a:pt x="9475" y="5996"/>
                  </a:cubicBezTo>
                  <a:lnTo>
                    <a:pt x="9475" y="6005"/>
                  </a:lnTo>
                  <a:cubicBezTo>
                    <a:pt x="9475" y="7923"/>
                    <a:pt x="7923" y="9475"/>
                    <a:pt x="6005" y="9475"/>
                  </a:cubicBezTo>
                  <a:cubicBezTo>
                    <a:pt x="4087" y="9475"/>
                    <a:pt x="2525" y="7923"/>
                    <a:pt x="2525" y="6005"/>
                  </a:cubicBezTo>
                  <a:cubicBezTo>
                    <a:pt x="2525" y="4087"/>
                    <a:pt x="4087" y="2534"/>
                    <a:pt x="6005" y="2534"/>
                  </a:cubicBezTo>
                  <a:close/>
                  <a:moveTo>
                    <a:pt x="6005" y="1"/>
                  </a:moveTo>
                  <a:lnTo>
                    <a:pt x="5523" y="474"/>
                  </a:lnTo>
                  <a:lnTo>
                    <a:pt x="4622" y="1375"/>
                  </a:lnTo>
                  <a:lnTo>
                    <a:pt x="4247" y="1740"/>
                  </a:lnTo>
                  <a:lnTo>
                    <a:pt x="1758" y="1740"/>
                  </a:lnTo>
                  <a:lnTo>
                    <a:pt x="1758" y="4247"/>
                  </a:lnTo>
                  <a:lnTo>
                    <a:pt x="1" y="6005"/>
                  </a:lnTo>
                  <a:lnTo>
                    <a:pt x="1375" y="7387"/>
                  </a:lnTo>
                  <a:lnTo>
                    <a:pt x="1758" y="7762"/>
                  </a:lnTo>
                  <a:lnTo>
                    <a:pt x="1758" y="10251"/>
                  </a:lnTo>
                  <a:lnTo>
                    <a:pt x="4247" y="10251"/>
                  </a:lnTo>
                  <a:lnTo>
                    <a:pt x="6005" y="12008"/>
                  </a:lnTo>
                  <a:lnTo>
                    <a:pt x="7762" y="10251"/>
                  </a:lnTo>
                  <a:lnTo>
                    <a:pt x="10251" y="10251"/>
                  </a:lnTo>
                  <a:lnTo>
                    <a:pt x="10251" y="7762"/>
                  </a:lnTo>
                  <a:lnTo>
                    <a:pt x="12009" y="6005"/>
                  </a:lnTo>
                  <a:lnTo>
                    <a:pt x="10251" y="4247"/>
                  </a:lnTo>
                  <a:lnTo>
                    <a:pt x="10251" y="1740"/>
                  </a:lnTo>
                  <a:lnTo>
                    <a:pt x="7735" y="1740"/>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1" name="Google Shape;16931;p45"/>
            <p:cNvSpPr/>
            <p:nvPr/>
          </p:nvSpPr>
          <p:spPr>
            <a:xfrm>
              <a:off x="7205675" y="4331100"/>
              <a:ext cx="33250" cy="82550"/>
            </a:xfrm>
            <a:custGeom>
              <a:rect b="b" l="l" r="r" t="t"/>
              <a:pathLst>
                <a:path extrusionOk="0" h="3302" w="1330">
                  <a:moveTo>
                    <a:pt x="857" y="1"/>
                  </a:moveTo>
                  <a:lnTo>
                    <a:pt x="0" y="3177"/>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2" name="Google Shape;16932;p45"/>
            <p:cNvSpPr/>
            <p:nvPr/>
          </p:nvSpPr>
          <p:spPr>
            <a:xfrm>
              <a:off x="7166425" y="4344275"/>
              <a:ext cx="34375" cy="56225"/>
            </a:xfrm>
            <a:custGeom>
              <a:rect b="b" l="l" r="r" t="t"/>
              <a:pathLst>
                <a:path extrusionOk="0" h="2249" w="1375">
                  <a:moveTo>
                    <a:pt x="1008" y="0"/>
                  </a:moveTo>
                  <a:lnTo>
                    <a:pt x="0" y="1124"/>
                  </a:lnTo>
                  <a:lnTo>
                    <a:pt x="1008" y="2248"/>
                  </a:lnTo>
                  <a:lnTo>
                    <a:pt x="1374" y="1927"/>
                  </a:lnTo>
                  <a:lnTo>
                    <a:pt x="660" y="1133"/>
                  </a:lnTo>
                  <a:lnTo>
                    <a:pt x="1374" y="330"/>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3" name="Google Shape;16933;p45"/>
            <p:cNvSpPr/>
            <p:nvPr/>
          </p:nvSpPr>
          <p:spPr>
            <a:xfrm>
              <a:off x="7242700" y="4344275"/>
              <a:ext cx="34375" cy="56000"/>
            </a:xfrm>
            <a:custGeom>
              <a:rect b="b" l="l" r="r" t="t"/>
              <a:pathLst>
                <a:path extrusionOk="0" h="2240" w="1375">
                  <a:moveTo>
                    <a:pt x="366" y="0"/>
                  </a:moveTo>
                  <a:lnTo>
                    <a:pt x="0" y="321"/>
                  </a:lnTo>
                  <a:lnTo>
                    <a:pt x="723" y="1124"/>
                  </a:lnTo>
                  <a:lnTo>
                    <a:pt x="0" y="1918"/>
                  </a:lnTo>
                  <a:lnTo>
                    <a:pt x="366" y="2239"/>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4" name="Google Shape;16934;p45"/>
            <p:cNvSpPr/>
            <p:nvPr/>
          </p:nvSpPr>
          <p:spPr>
            <a:xfrm>
              <a:off x="241225" y="4561725"/>
              <a:ext cx="300225" cy="300425"/>
            </a:xfrm>
            <a:custGeom>
              <a:rect b="b" l="l" r="r" t="t"/>
              <a:pathLst>
                <a:path extrusionOk="0" h="12017" w="12009">
                  <a:moveTo>
                    <a:pt x="6021" y="2543"/>
                  </a:moveTo>
                  <a:cubicBezTo>
                    <a:pt x="7932"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4"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5" name="Google Shape;16935;p45"/>
            <p:cNvSpPr/>
            <p:nvPr/>
          </p:nvSpPr>
          <p:spPr>
            <a:xfrm>
              <a:off x="3752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6" name="Google Shape;16936;p45"/>
            <p:cNvSpPr/>
            <p:nvPr/>
          </p:nvSpPr>
          <p:spPr>
            <a:xfrm>
              <a:off x="336250" y="4681700"/>
              <a:ext cx="34150" cy="56225"/>
            </a:xfrm>
            <a:custGeom>
              <a:rect b="b" l="l" r="r" t="t"/>
              <a:pathLst>
                <a:path extrusionOk="0" h="2249" w="1366">
                  <a:moveTo>
                    <a:pt x="999" y="1"/>
                  </a:moveTo>
                  <a:lnTo>
                    <a:pt x="0" y="1125"/>
                  </a:lnTo>
                  <a:lnTo>
                    <a:pt x="999" y="2249"/>
                  </a:lnTo>
                  <a:lnTo>
                    <a:pt x="1365" y="1928"/>
                  </a:lnTo>
                  <a:lnTo>
                    <a:pt x="651" y="1125"/>
                  </a:lnTo>
                  <a:lnTo>
                    <a:pt x="1365" y="322"/>
                  </a:lnTo>
                  <a:lnTo>
                    <a:pt x="99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7" name="Google Shape;16937;p45"/>
            <p:cNvSpPr/>
            <p:nvPr/>
          </p:nvSpPr>
          <p:spPr>
            <a:xfrm>
              <a:off x="412525" y="4681475"/>
              <a:ext cx="34150" cy="56225"/>
            </a:xfrm>
            <a:custGeom>
              <a:rect b="b" l="l" r="r" t="t"/>
              <a:pathLst>
                <a:path extrusionOk="0" h="2249" w="1366">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8" name="Google Shape;16938;p45"/>
            <p:cNvSpPr/>
            <p:nvPr/>
          </p:nvSpPr>
          <p:spPr>
            <a:xfrm>
              <a:off x="9241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39" name="Google Shape;16939;p45"/>
            <p:cNvSpPr/>
            <p:nvPr/>
          </p:nvSpPr>
          <p:spPr>
            <a:xfrm>
              <a:off x="1058400" y="4668550"/>
              <a:ext cx="33250" cy="82325"/>
            </a:xfrm>
            <a:custGeom>
              <a:rect b="b" l="l" r="r" t="t"/>
              <a:pathLst>
                <a:path extrusionOk="0" h="3293" w="1330">
                  <a:moveTo>
                    <a:pt x="857" y="0"/>
                  </a:moveTo>
                  <a:lnTo>
                    <a:pt x="1"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0" name="Google Shape;16940;p45"/>
            <p:cNvSpPr/>
            <p:nvPr/>
          </p:nvSpPr>
          <p:spPr>
            <a:xfrm>
              <a:off x="1019150" y="4681700"/>
              <a:ext cx="34375" cy="56225"/>
            </a:xfrm>
            <a:custGeom>
              <a:rect b="b" l="l" r="r" t="t"/>
              <a:pathLst>
                <a:path extrusionOk="0" h="2249" w="1375">
                  <a:moveTo>
                    <a:pt x="1009" y="1"/>
                  </a:moveTo>
                  <a:lnTo>
                    <a:pt x="1" y="1125"/>
                  </a:lnTo>
                  <a:lnTo>
                    <a:pt x="1009" y="2249"/>
                  </a:lnTo>
                  <a:lnTo>
                    <a:pt x="1374" y="1928"/>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1" name="Google Shape;16941;p45"/>
            <p:cNvSpPr/>
            <p:nvPr/>
          </p:nvSpPr>
          <p:spPr>
            <a:xfrm>
              <a:off x="1095425" y="4681475"/>
              <a:ext cx="34375" cy="56225"/>
            </a:xfrm>
            <a:custGeom>
              <a:rect b="b" l="l" r="r" t="t"/>
              <a:pathLst>
                <a:path extrusionOk="0" h="2249" w="1375">
                  <a:moveTo>
                    <a:pt x="357" y="1"/>
                  </a:moveTo>
                  <a:lnTo>
                    <a:pt x="0" y="331"/>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2" name="Google Shape;16942;p45"/>
            <p:cNvSpPr/>
            <p:nvPr/>
          </p:nvSpPr>
          <p:spPr>
            <a:xfrm>
              <a:off x="1607275" y="4561725"/>
              <a:ext cx="300425" cy="300425"/>
            </a:xfrm>
            <a:custGeom>
              <a:rect b="b" l="l" r="r" t="t"/>
              <a:pathLst>
                <a:path extrusionOk="0" h="12017" w="12017">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3" name="Google Shape;16943;p45"/>
            <p:cNvSpPr/>
            <p:nvPr/>
          </p:nvSpPr>
          <p:spPr>
            <a:xfrm>
              <a:off x="1741525" y="4668550"/>
              <a:ext cx="33050" cy="82325"/>
            </a:xfrm>
            <a:custGeom>
              <a:rect b="b" l="l" r="r" t="t"/>
              <a:pathLst>
                <a:path extrusionOk="0" h="3293" w="1322">
                  <a:moveTo>
                    <a:pt x="848" y="0"/>
                  </a:moveTo>
                  <a:lnTo>
                    <a:pt x="1" y="3167"/>
                  </a:lnTo>
                  <a:lnTo>
                    <a:pt x="465" y="3292"/>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4" name="Google Shape;16944;p45"/>
            <p:cNvSpPr/>
            <p:nvPr/>
          </p:nvSpPr>
          <p:spPr>
            <a:xfrm>
              <a:off x="1778550" y="4681475"/>
              <a:ext cx="34150" cy="56225"/>
            </a:xfrm>
            <a:custGeom>
              <a:rect b="b" l="l" r="r" t="t"/>
              <a:pathLst>
                <a:path extrusionOk="0" h="2249" w="1366">
                  <a:moveTo>
                    <a:pt x="358" y="1"/>
                  </a:moveTo>
                  <a:lnTo>
                    <a:pt x="1" y="331"/>
                  </a:lnTo>
                  <a:lnTo>
                    <a:pt x="714"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5" name="Google Shape;16945;p45"/>
            <p:cNvSpPr/>
            <p:nvPr/>
          </p:nvSpPr>
          <p:spPr>
            <a:xfrm>
              <a:off x="1702275" y="4681700"/>
              <a:ext cx="34150" cy="56225"/>
            </a:xfrm>
            <a:custGeom>
              <a:rect b="b" l="l" r="r" t="t"/>
              <a:pathLst>
                <a:path extrusionOk="0" h="2249" w="1366">
                  <a:moveTo>
                    <a:pt x="1009" y="1"/>
                  </a:moveTo>
                  <a:lnTo>
                    <a:pt x="1" y="1125"/>
                  </a:lnTo>
                  <a:lnTo>
                    <a:pt x="1009" y="2249"/>
                  </a:lnTo>
                  <a:lnTo>
                    <a:pt x="1366" y="1928"/>
                  </a:lnTo>
                  <a:lnTo>
                    <a:pt x="652" y="1125"/>
                  </a:lnTo>
                  <a:lnTo>
                    <a:pt x="1366"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6" name="Google Shape;16946;p45"/>
            <p:cNvSpPr/>
            <p:nvPr/>
          </p:nvSpPr>
          <p:spPr>
            <a:xfrm>
              <a:off x="2290400" y="4561725"/>
              <a:ext cx="300225" cy="300425"/>
            </a:xfrm>
            <a:custGeom>
              <a:rect b="b" l="l" r="r" t="t"/>
              <a:pathLst>
                <a:path extrusionOk="0" h="12017" w="12009">
                  <a:moveTo>
                    <a:pt x="6021" y="2543"/>
                  </a:moveTo>
                  <a:cubicBezTo>
                    <a:pt x="7922" y="2543"/>
                    <a:pt x="9475" y="4092"/>
                    <a:pt x="9475" y="6004"/>
                  </a:cubicBezTo>
                  <a:lnTo>
                    <a:pt x="9475" y="6013"/>
                  </a:lnTo>
                  <a:cubicBezTo>
                    <a:pt x="9475" y="7931"/>
                    <a:pt x="7922" y="9483"/>
                    <a:pt x="6004" y="9483"/>
                  </a:cubicBezTo>
                  <a:cubicBezTo>
                    <a:pt x="4086" y="9483"/>
                    <a:pt x="2525" y="7931"/>
                    <a:pt x="2525" y="6013"/>
                  </a:cubicBezTo>
                  <a:cubicBezTo>
                    <a:pt x="2525" y="4095"/>
                    <a:pt x="4086" y="2543"/>
                    <a:pt x="6004" y="2543"/>
                  </a:cubicBezTo>
                  <a:cubicBezTo>
                    <a:pt x="6010" y="2543"/>
                    <a:pt x="6015" y="2543"/>
                    <a:pt x="6021" y="2543"/>
                  </a:cubicBezTo>
                  <a:close/>
                  <a:moveTo>
                    <a:pt x="6004" y="0"/>
                  </a:moveTo>
                  <a:lnTo>
                    <a:pt x="5523" y="482"/>
                  </a:lnTo>
                  <a:lnTo>
                    <a:pt x="4622" y="1383"/>
                  </a:lnTo>
                  <a:lnTo>
                    <a:pt x="4247" y="1749"/>
                  </a:lnTo>
                  <a:lnTo>
                    <a:pt x="1758" y="1749"/>
                  </a:lnTo>
                  <a:lnTo>
                    <a:pt x="1758" y="4247"/>
                  </a:lnTo>
                  <a:lnTo>
                    <a:pt x="0" y="6013"/>
                  </a:lnTo>
                  <a:lnTo>
                    <a:pt x="1374"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35"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7" name="Google Shape;16947;p45"/>
            <p:cNvSpPr/>
            <p:nvPr/>
          </p:nvSpPr>
          <p:spPr>
            <a:xfrm>
              <a:off x="2424450" y="4668550"/>
              <a:ext cx="33250" cy="82325"/>
            </a:xfrm>
            <a:custGeom>
              <a:rect b="b" l="l" r="r" t="t"/>
              <a:pathLst>
                <a:path extrusionOk="0" h="3293" w="1330">
                  <a:moveTo>
                    <a:pt x="856" y="0"/>
                  </a:moveTo>
                  <a:lnTo>
                    <a:pt x="0" y="3167"/>
                  </a:lnTo>
                  <a:lnTo>
                    <a:pt x="473" y="3292"/>
                  </a:lnTo>
                  <a:lnTo>
                    <a:pt x="1329" y="125"/>
                  </a:lnTo>
                  <a:lnTo>
                    <a:pt x="85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8" name="Google Shape;16948;p45"/>
            <p:cNvSpPr/>
            <p:nvPr/>
          </p:nvSpPr>
          <p:spPr>
            <a:xfrm>
              <a:off x="2385175" y="4681700"/>
              <a:ext cx="34375" cy="56225"/>
            </a:xfrm>
            <a:custGeom>
              <a:rect b="b" l="l" r="r" t="t"/>
              <a:pathLst>
                <a:path extrusionOk="0" h="2249" w="1375">
                  <a:moveTo>
                    <a:pt x="1009" y="1"/>
                  </a:moveTo>
                  <a:lnTo>
                    <a:pt x="1" y="1125"/>
                  </a:lnTo>
                  <a:lnTo>
                    <a:pt x="1009" y="2249"/>
                  </a:lnTo>
                  <a:lnTo>
                    <a:pt x="1375" y="1928"/>
                  </a:lnTo>
                  <a:lnTo>
                    <a:pt x="661"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49" name="Google Shape;16949;p45"/>
            <p:cNvSpPr/>
            <p:nvPr/>
          </p:nvSpPr>
          <p:spPr>
            <a:xfrm>
              <a:off x="2461450" y="4681475"/>
              <a:ext cx="34375" cy="56225"/>
            </a:xfrm>
            <a:custGeom>
              <a:rect b="b" l="l" r="r" t="t"/>
              <a:pathLst>
                <a:path extrusionOk="0" h="2249" w="1375">
                  <a:moveTo>
                    <a:pt x="367" y="1"/>
                  </a:moveTo>
                  <a:lnTo>
                    <a:pt x="1" y="331"/>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0" name="Google Shape;16950;p45"/>
            <p:cNvSpPr/>
            <p:nvPr/>
          </p:nvSpPr>
          <p:spPr>
            <a:xfrm>
              <a:off x="29733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32"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1" name="Google Shape;16951;p45"/>
            <p:cNvSpPr/>
            <p:nvPr/>
          </p:nvSpPr>
          <p:spPr>
            <a:xfrm>
              <a:off x="3107575" y="4668550"/>
              <a:ext cx="33025" cy="82325"/>
            </a:xfrm>
            <a:custGeom>
              <a:rect b="b" l="l" r="r" t="t"/>
              <a:pathLst>
                <a:path extrusionOk="0" h="3293" w="1321">
                  <a:moveTo>
                    <a:pt x="857" y="0"/>
                  </a:moveTo>
                  <a:lnTo>
                    <a:pt x="0" y="3167"/>
                  </a:lnTo>
                  <a:lnTo>
                    <a:pt x="464" y="3292"/>
                  </a:lnTo>
                  <a:lnTo>
                    <a:pt x="132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2" name="Google Shape;16952;p45"/>
            <p:cNvSpPr/>
            <p:nvPr/>
          </p:nvSpPr>
          <p:spPr>
            <a:xfrm>
              <a:off x="3144600" y="4681475"/>
              <a:ext cx="34350" cy="56225"/>
            </a:xfrm>
            <a:custGeom>
              <a:rect b="b" l="l" r="r" t="t"/>
              <a:pathLst>
                <a:path extrusionOk="0" h="2249" w="1374">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3" name="Google Shape;16953;p45"/>
            <p:cNvSpPr/>
            <p:nvPr/>
          </p:nvSpPr>
          <p:spPr>
            <a:xfrm>
              <a:off x="30683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4" name="Google Shape;16954;p45"/>
            <p:cNvSpPr/>
            <p:nvPr/>
          </p:nvSpPr>
          <p:spPr>
            <a:xfrm>
              <a:off x="36564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6" y="7931"/>
                    <a:pt x="2526" y="6013"/>
                  </a:cubicBezTo>
                  <a:cubicBezTo>
                    <a:pt x="2526"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5" name="Google Shape;16955;p45"/>
            <p:cNvSpPr/>
            <p:nvPr/>
          </p:nvSpPr>
          <p:spPr>
            <a:xfrm>
              <a:off x="37904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6" name="Google Shape;16956;p45"/>
            <p:cNvSpPr/>
            <p:nvPr/>
          </p:nvSpPr>
          <p:spPr>
            <a:xfrm>
              <a:off x="38275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7" name="Google Shape;16957;p45"/>
            <p:cNvSpPr/>
            <p:nvPr/>
          </p:nvSpPr>
          <p:spPr>
            <a:xfrm>
              <a:off x="37512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8" name="Google Shape;16958;p45"/>
            <p:cNvSpPr/>
            <p:nvPr/>
          </p:nvSpPr>
          <p:spPr>
            <a:xfrm>
              <a:off x="4339350" y="4561725"/>
              <a:ext cx="300425" cy="300425"/>
            </a:xfrm>
            <a:custGeom>
              <a:rect b="b" l="l" r="r" t="t"/>
              <a:pathLst>
                <a:path extrusionOk="0" h="12017" w="12017">
                  <a:moveTo>
                    <a:pt x="6020" y="2543"/>
                  </a:moveTo>
                  <a:cubicBezTo>
                    <a:pt x="7931" y="2543"/>
                    <a:pt x="9474" y="4092"/>
                    <a:pt x="9483" y="6004"/>
                  </a:cubicBezTo>
                  <a:lnTo>
                    <a:pt x="9483" y="6013"/>
                  </a:lnTo>
                  <a:cubicBezTo>
                    <a:pt x="9483" y="7931"/>
                    <a:pt x="7922" y="9483"/>
                    <a:pt x="6004" y="9483"/>
                  </a:cubicBezTo>
                  <a:cubicBezTo>
                    <a:pt x="4086" y="9483"/>
                    <a:pt x="2534" y="7931"/>
                    <a:pt x="2534" y="6013"/>
                  </a:cubicBezTo>
                  <a:cubicBezTo>
                    <a:pt x="2534" y="4095"/>
                    <a:pt x="4086" y="2543"/>
                    <a:pt x="6004" y="2543"/>
                  </a:cubicBezTo>
                  <a:cubicBezTo>
                    <a:pt x="6009" y="2543"/>
                    <a:pt x="6015" y="2543"/>
                    <a:pt x="6020" y="2543"/>
                  </a:cubicBezTo>
                  <a:close/>
                  <a:moveTo>
                    <a:pt x="6004" y="0"/>
                  </a:moveTo>
                  <a:lnTo>
                    <a:pt x="5531" y="482"/>
                  </a:lnTo>
                  <a:lnTo>
                    <a:pt x="4630" y="1383"/>
                  </a:lnTo>
                  <a:lnTo>
                    <a:pt x="4247" y="1749"/>
                  </a:lnTo>
                  <a:lnTo>
                    <a:pt x="1758" y="1749"/>
                  </a:lnTo>
                  <a:lnTo>
                    <a:pt x="1758" y="4247"/>
                  </a:lnTo>
                  <a:lnTo>
                    <a:pt x="0" y="6013"/>
                  </a:lnTo>
                  <a:lnTo>
                    <a:pt x="1383" y="7387"/>
                  </a:lnTo>
                  <a:lnTo>
                    <a:pt x="1758" y="7770"/>
                  </a:lnTo>
                  <a:lnTo>
                    <a:pt x="1758" y="10259"/>
                  </a:lnTo>
                  <a:lnTo>
                    <a:pt x="4247" y="10259"/>
                  </a:lnTo>
                  <a:lnTo>
                    <a:pt x="6004" y="12017"/>
                  </a:lnTo>
                  <a:lnTo>
                    <a:pt x="7770" y="10259"/>
                  </a:lnTo>
                  <a:lnTo>
                    <a:pt x="10250" y="10259"/>
                  </a:lnTo>
                  <a:lnTo>
                    <a:pt x="10250" y="7770"/>
                  </a:lnTo>
                  <a:lnTo>
                    <a:pt x="12017" y="6013"/>
                  </a:lnTo>
                  <a:lnTo>
                    <a:pt x="10250" y="4247"/>
                  </a:lnTo>
                  <a:lnTo>
                    <a:pt x="10250"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59" name="Google Shape;16959;p45"/>
            <p:cNvSpPr/>
            <p:nvPr/>
          </p:nvSpPr>
          <p:spPr>
            <a:xfrm>
              <a:off x="4473600" y="4668550"/>
              <a:ext cx="33025" cy="82325"/>
            </a:xfrm>
            <a:custGeom>
              <a:rect b="b" l="l" r="r" t="t"/>
              <a:pathLst>
                <a:path extrusionOk="0" h="3293" w="1321">
                  <a:moveTo>
                    <a:pt x="857" y="0"/>
                  </a:moveTo>
                  <a:lnTo>
                    <a:pt x="1" y="3167"/>
                  </a:lnTo>
                  <a:lnTo>
                    <a:pt x="473" y="3292"/>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0" name="Google Shape;16960;p45"/>
            <p:cNvSpPr/>
            <p:nvPr/>
          </p:nvSpPr>
          <p:spPr>
            <a:xfrm>
              <a:off x="4510625" y="4681475"/>
              <a:ext cx="34375" cy="56225"/>
            </a:xfrm>
            <a:custGeom>
              <a:rect b="b" l="l" r="r" t="t"/>
              <a:pathLst>
                <a:path extrusionOk="0" h="2249" w="1375">
                  <a:moveTo>
                    <a:pt x="357" y="1"/>
                  </a:moveTo>
                  <a:lnTo>
                    <a:pt x="0" y="331"/>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1" name="Google Shape;16961;p45"/>
            <p:cNvSpPr/>
            <p:nvPr/>
          </p:nvSpPr>
          <p:spPr>
            <a:xfrm>
              <a:off x="4434350" y="4681700"/>
              <a:ext cx="34375" cy="56225"/>
            </a:xfrm>
            <a:custGeom>
              <a:rect b="b" l="l" r="r" t="t"/>
              <a:pathLst>
                <a:path extrusionOk="0" h="2249" w="1375">
                  <a:moveTo>
                    <a:pt x="1009" y="1"/>
                  </a:moveTo>
                  <a:lnTo>
                    <a:pt x="0" y="1125"/>
                  </a:lnTo>
                  <a:lnTo>
                    <a:pt x="1009" y="2249"/>
                  </a:lnTo>
                  <a:lnTo>
                    <a:pt x="1374" y="1928"/>
                  </a:lnTo>
                  <a:lnTo>
                    <a:pt x="652" y="1125"/>
                  </a:lnTo>
                  <a:lnTo>
                    <a:pt x="1374"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2" name="Google Shape;16962;p45"/>
            <p:cNvSpPr/>
            <p:nvPr/>
          </p:nvSpPr>
          <p:spPr>
            <a:xfrm>
              <a:off x="5022475" y="4561725"/>
              <a:ext cx="300200" cy="300425"/>
            </a:xfrm>
            <a:custGeom>
              <a:rect b="b" l="l" r="r" t="t"/>
              <a:pathLst>
                <a:path extrusionOk="0" h="12017" w="12008">
                  <a:moveTo>
                    <a:pt x="6021" y="2543"/>
                  </a:moveTo>
                  <a:cubicBezTo>
                    <a:pt x="7931" y="2543"/>
                    <a:pt x="9474" y="4092"/>
                    <a:pt x="9474" y="6004"/>
                  </a:cubicBezTo>
                  <a:lnTo>
                    <a:pt x="9474" y="6013"/>
                  </a:lnTo>
                  <a:cubicBezTo>
                    <a:pt x="947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22" y="482"/>
                  </a:lnTo>
                  <a:lnTo>
                    <a:pt x="4621" y="1383"/>
                  </a:lnTo>
                  <a:lnTo>
                    <a:pt x="4247" y="1749"/>
                  </a:lnTo>
                  <a:lnTo>
                    <a:pt x="1758" y="1749"/>
                  </a:lnTo>
                  <a:lnTo>
                    <a:pt x="1758" y="4247"/>
                  </a:lnTo>
                  <a:lnTo>
                    <a:pt x="0" y="6013"/>
                  </a:lnTo>
                  <a:lnTo>
                    <a:pt x="1383" y="7387"/>
                  </a:lnTo>
                  <a:lnTo>
                    <a:pt x="1758" y="7770"/>
                  </a:lnTo>
                  <a:lnTo>
                    <a:pt x="1758" y="10259"/>
                  </a:lnTo>
                  <a:lnTo>
                    <a:pt x="4247" y="10259"/>
                  </a:lnTo>
                  <a:lnTo>
                    <a:pt x="6004" y="12017"/>
                  </a:lnTo>
                  <a:lnTo>
                    <a:pt x="7762" y="10259"/>
                  </a:lnTo>
                  <a:lnTo>
                    <a:pt x="10251" y="10259"/>
                  </a:lnTo>
                  <a:lnTo>
                    <a:pt x="10251" y="7770"/>
                  </a:lnTo>
                  <a:lnTo>
                    <a:pt x="12008"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3" name="Google Shape;16963;p45"/>
            <p:cNvSpPr/>
            <p:nvPr/>
          </p:nvSpPr>
          <p:spPr>
            <a:xfrm>
              <a:off x="5156500"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4" name="Google Shape;16964;p45"/>
            <p:cNvSpPr/>
            <p:nvPr/>
          </p:nvSpPr>
          <p:spPr>
            <a:xfrm>
              <a:off x="5193750" y="4681475"/>
              <a:ext cx="34150" cy="56225"/>
            </a:xfrm>
            <a:custGeom>
              <a:rect b="b" l="l" r="r" t="t"/>
              <a:pathLst>
                <a:path extrusionOk="0" h="2249" w="1366">
                  <a:moveTo>
                    <a:pt x="357" y="1"/>
                  </a:moveTo>
                  <a:lnTo>
                    <a:pt x="1" y="331"/>
                  </a:lnTo>
                  <a:lnTo>
                    <a:pt x="714" y="1125"/>
                  </a:lnTo>
                  <a:lnTo>
                    <a:pt x="1" y="1919"/>
                  </a:lnTo>
                  <a:lnTo>
                    <a:pt x="357" y="2249"/>
                  </a:lnTo>
                  <a:lnTo>
                    <a:pt x="1366"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5" name="Google Shape;16965;p45"/>
            <p:cNvSpPr/>
            <p:nvPr/>
          </p:nvSpPr>
          <p:spPr>
            <a:xfrm>
              <a:off x="5117475" y="4681700"/>
              <a:ext cx="34150" cy="56225"/>
            </a:xfrm>
            <a:custGeom>
              <a:rect b="b" l="l" r="r" t="t"/>
              <a:pathLst>
                <a:path extrusionOk="0" h="2249" w="1366">
                  <a:moveTo>
                    <a:pt x="1000" y="1"/>
                  </a:moveTo>
                  <a:lnTo>
                    <a:pt x="1" y="1125"/>
                  </a:lnTo>
                  <a:lnTo>
                    <a:pt x="1000" y="2249"/>
                  </a:lnTo>
                  <a:lnTo>
                    <a:pt x="1366" y="1928"/>
                  </a:lnTo>
                  <a:lnTo>
                    <a:pt x="652" y="1125"/>
                  </a:lnTo>
                  <a:lnTo>
                    <a:pt x="1366" y="322"/>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6" name="Google Shape;16966;p45"/>
            <p:cNvSpPr/>
            <p:nvPr/>
          </p:nvSpPr>
          <p:spPr>
            <a:xfrm>
              <a:off x="5705375" y="4561725"/>
              <a:ext cx="300450" cy="300425"/>
            </a:xfrm>
            <a:custGeom>
              <a:rect b="b" l="l" r="r" t="t"/>
              <a:pathLst>
                <a:path extrusionOk="0" h="12017" w="12018">
                  <a:moveTo>
                    <a:pt x="6021" y="2543"/>
                  </a:moveTo>
                  <a:cubicBezTo>
                    <a:pt x="7931" y="2543"/>
                    <a:pt x="9475" y="4092"/>
                    <a:pt x="9484" y="6004"/>
                  </a:cubicBezTo>
                  <a:lnTo>
                    <a:pt x="9484" y="6013"/>
                  </a:lnTo>
                  <a:cubicBezTo>
                    <a:pt x="9484" y="7931"/>
                    <a:pt x="7922" y="9483"/>
                    <a:pt x="6004" y="9483"/>
                  </a:cubicBezTo>
                  <a:cubicBezTo>
                    <a:pt x="4086" y="9483"/>
                    <a:pt x="2534" y="7931"/>
                    <a:pt x="2534" y="6013"/>
                  </a:cubicBezTo>
                  <a:cubicBezTo>
                    <a:pt x="2534" y="4095"/>
                    <a:pt x="4086" y="2543"/>
                    <a:pt x="6004" y="2543"/>
                  </a:cubicBezTo>
                  <a:cubicBezTo>
                    <a:pt x="6010" y="2543"/>
                    <a:pt x="6015" y="2543"/>
                    <a:pt x="6021" y="2543"/>
                  </a:cubicBezTo>
                  <a:close/>
                  <a:moveTo>
                    <a:pt x="6004" y="0"/>
                  </a:moveTo>
                  <a:lnTo>
                    <a:pt x="5532" y="482"/>
                  </a:lnTo>
                  <a:lnTo>
                    <a:pt x="4631" y="1383"/>
                  </a:lnTo>
                  <a:lnTo>
                    <a:pt x="4247" y="1749"/>
                  </a:lnTo>
                  <a:lnTo>
                    <a:pt x="1758" y="1749"/>
                  </a:lnTo>
                  <a:lnTo>
                    <a:pt x="1758" y="4247"/>
                  </a:lnTo>
                  <a:lnTo>
                    <a:pt x="1" y="6013"/>
                  </a:lnTo>
                  <a:lnTo>
                    <a:pt x="1383" y="7387"/>
                  </a:lnTo>
                  <a:lnTo>
                    <a:pt x="1758" y="7770"/>
                  </a:lnTo>
                  <a:lnTo>
                    <a:pt x="1758" y="10259"/>
                  </a:lnTo>
                  <a:lnTo>
                    <a:pt x="4247" y="10259"/>
                  </a:lnTo>
                  <a:lnTo>
                    <a:pt x="6004" y="12017"/>
                  </a:lnTo>
                  <a:lnTo>
                    <a:pt x="7771" y="10259"/>
                  </a:lnTo>
                  <a:lnTo>
                    <a:pt x="10251" y="10259"/>
                  </a:lnTo>
                  <a:lnTo>
                    <a:pt x="10251" y="7770"/>
                  </a:lnTo>
                  <a:lnTo>
                    <a:pt x="12017" y="6013"/>
                  </a:lnTo>
                  <a:lnTo>
                    <a:pt x="10251" y="4247"/>
                  </a:lnTo>
                  <a:lnTo>
                    <a:pt x="10251" y="1749"/>
                  </a:lnTo>
                  <a:lnTo>
                    <a:pt x="7744" y="1749"/>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7" name="Google Shape;16967;p45"/>
            <p:cNvSpPr/>
            <p:nvPr/>
          </p:nvSpPr>
          <p:spPr>
            <a:xfrm>
              <a:off x="5839625" y="4668550"/>
              <a:ext cx="33275" cy="82325"/>
            </a:xfrm>
            <a:custGeom>
              <a:rect b="b" l="l" r="r" t="t"/>
              <a:pathLst>
                <a:path extrusionOk="0" h="3293" w="1331">
                  <a:moveTo>
                    <a:pt x="857" y="0"/>
                  </a:moveTo>
                  <a:lnTo>
                    <a:pt x="1" y="3167"/>
                  </a:lnTo>
                  <a:lnTo>
                    <a:pt x="474"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8" name="Google Shape;16968;p45"/>
            <p:cNvSpPr/>
            <p:nvPr/>
          </p:nvSpPr>
          <p:spPr>
            <a:xfrm>
              <a:off x="5876650" y="4681475"/>
              <a:ext cx="34375" cy="56225"/>
            </a:xfrm>
            <a:custGeom>
              <a:rect b="b" l="l" r="r" t="t"/>
              <a:pathLst>
                <a:path extrusionOk="0" h="2249" w="1375">
                  <a:moveTo>
                    <a:pt x="358" y="1"/>
                  </a:moveTo>
                  <a:lnTo>
                    <a:pt x="1" y="331"/>
                  </a:lnTo>
                  <a:lnTo>
                    <a:pt x="723"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69" name="Google Shape;16969;p45"/>
            <p:cNvSpPr/>
            <p:nvPr/>
          </p:nvSpPr>
          <p:spPr>
            <a:xfrm>
              <a:off x="5800375" y="4681700"/>
              <a:ext cx="34375" cy="56225"/>
            </a:xfrm>
            <a:custGeom>
              <a:rect b="b" l="l" r="r" t="t"/>
              <a:pathLst>
                <a:path extrusionOk="0" h="2249" w="1375">
                  <a:moveTo>
                    <a:pt x="1009" y="1"/>
                  </a:moveTo>
                  <a:lnTo>
                    <a:pt x="1" y="1125"/>
                  </a:lnTo>
                  <a:lnTo>
                    <a:pt x="1009" y="2249"/>
                  </a:lnTo>
                  <a:lnTo>
                    <a:pt x="1375" y="1928"/>
                  </a:lnTo>
                  <a:lnTo>
                    <a:pt x="652" y="1125"/>
                  </a:lnTo>
                  <a:lnTo>
                    <a:pt x="1375" y="322"/>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0" name="Google Shape;16970;p45"/>
            <p:cNvSpPr/>
            <p:nvPr/>
          </p:nvSpPr>
          <p:spPr>
            <a:xfrm>
              <a:off x="6388500" y="4561725"/>
              <a:ext cx="300450" cy="300425"/>
            </a:xfrm>
            <a:custGeom>
              <a:rect b="b" l="l" r="r" t="t"/>
              <a:pathLst>
                <a:path extrusionOk="0" h="12017" w="12018">
                  <a:moveTo>
                    <a:pt x="6021" y="2543"/>
                  </a:moveTo>
                  <a:cubicBezTo>
                    <a:pt x="7931" y="2543"/>
                    <a:pt x="9475" y="4092"/>
                    <a:pt x="9475" y="6004"/>
                  </a:cubicBezTo>
                  <a:lnTo>
                    <a:pt x="9475" y="6013"/>
                  </a:lnTo>
                  <a:cubicBezTo>
                    <a:pt x="9475" y="7931"/>
                    <a:pt x="7923" y="9483"/>
                    <a:pt x="6005" y="9483"/>
                  </a:cubicBezTo>
                  <a:cubicBezTo>
                    <a:pt x="4087" y="9483"/>
                    <a:pt x="2534" y="7931"/>
                    <a:pt x="2534" y="6013"/>
                  </a:cubicBezTo>
                  <a:cubicBezTo>
                    <a:pt x="2534"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83" y="7387"/>
                  </a:lnTo>
                  <a:lnTo>
                    <a:pt x="1758" y="7770"/>
                  </a:lnTo>
                  <a:lnTo>
                    <a:pt x="1758" y="10259"/>
                  </a:lnTo>
                  <a:lnTo>
                    <a:pt x="4247" y="10259"/>
                  </a:lnTo>
                  <a:lnTo>
                    <a:pt x="6005" y="12017"/>
                  </a:lnTo>
                  <a:lnTo>
                    <a:pt x="7771" y="10259"/>
                  </a:lnTo>
                  <a:lnTo>
                    <a:pt x="10251" y="10259"/>
                  </a:lnTo>
                  <a:lnTo>
                    <a:pt x="10251" y="7770"/>
                  </a:lnTo>
                  <a:lnTo>
                    <a:pt x="12017" y="6013"/>
                  </a:lnTo>
                  <a:lnTo>
                    <a:pt x="10251" y="4247"/>
                  </a:lnTo>
                  <a:lnTo>
                    <a:pt x="10251" y="1749"/>
                  </a:lnTo>
                  <a:lnTo>
                    <a:pt x="7744"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1" name="Google Shape;16971;p45"/>
            <p:cNvSpPr/>
            <p:nvPr/>
          </p:nvSpPr>
          <p:spPr>
            <a:xfrm>
              <a:off x="6522775" y="4668550"/>
              <a:ext cx="33025" cy="82325"/>
            </a:xfrm>
            <a:custGeom>
              <a:rect b="b" l="l" r="r" t="t"/>
              <a:pathLst>
                <a:path extrusionOk="0" h="3293" w="1321">
                  <a:moveTo>
                    <a:pt x="848" y="0"/>
                  </a:moveTo>
                  <a:lnTo>
                    <a:pt x="0" y="3167"/>
                  </a:lnTo>
                  <a:lnTo>
                    <a:pt x="464" y="3292"/>
                  </a:lnTo>
                  <a:lnTo>
                    <a:pt x="1320"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2" name="Google Shape;16972;p45"/>
            <p:cNvSpPr/>
            <p:nvPr/>
          </p:nvSpPr>
          <p:spPr>
            <a:xfrm>
              <a:off x="6559800" y="4681475"/>
              <a:ext cx="34125" cy="56225"/>
            </a:xfrm>
            <a:custGeom>
              <a:rect b="b" l="l" r="r" t="t"/>
              <a:pathLst>
                <a:path extrusionOk="0" h="2249" w="1365">
                  <a:moveTo>
                    <a:pt x="357" y="1"/>
                  </a:moveTo>
                  <a:lnTo>
                    <a:pt x="0" y="331"/>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3" name="Google Shape;16973;p45"/>
            <p:cNvSpPr/>
            <p:nvPr/>
          </p:nvSpPr>
          <p:spPr>
            <a:xfrm>
              <a:off x="6483525" y="4681700"/>
              <a:ext cx="34125" cy="56225"/>
            </a:xfrm>
            <a:custGeom>
              <a:rect b="b" l="l" r="r" t="t"/>
              <a:pathLst>
                <a:path extrusionOk="0" h="2249" w="1365">
                  <a:moveTo>
                    <a:pt x="1008" y="1"/>
                  </a:moveTo>
                  <a:lnTo>
                    <a:pt x="0" y="1125"/>
                  </a:lnTo>
                  <a:lnTo>
                    <a:pt x="1008" y="2249"/>
                  </a:lnTo>
                  <a:lnTo>
                    <a:pt x="1365" y="1928"/>
                  </a:lnTo>
                  <a:lnTo>
                    <a:pt x="651" y="1125"/>
                  </a:lnTo>
                  <a:lnTo>
                    <a:pt x="1365"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4" name="Google Shape;16974;p45"/>
            <p:cNvSpPr/>
            <p:nvPr/>
          </p:nvSpPr>
          <p:spPr>
            <a:xfrm>
              <a:off x="7071625" y="4561725"/>
              <a:ext cx="300225" cy="300425"/>
            </a:xfrm>
            <a:custGeom>
              <a:rect b="b" l="l" r="r" t="t"/>
              <a:pathLst>
                <a:path extrusionOk="0" h="12017" w="12009">
                  <a:moveTo>
                    <a:pt x="6021" y="2543"/>
                  </a:moveTo>
                  <a:cubicBezTo>
                    <a:pt x="7923" y="2543"/>
                    <a:pt x="9475" y="4092"/>
                    <a:pt x="9475" y="6004"/>
                  </a:cubicBezTo>
                  <a:lnTo>
                    <a:pt x="9475" y="6013"/>
                  </a:lnTo>
                  <a:cubicBezTo>
                    <a:pt x="9475" y="7931"/>
                    <a:pt x="7923" y="9483"/>
                    <a:pt x="6005" y="9483"/>
                  </a:cubicBezTo>
                  <a:cubicBezTo>
                    <a:pt x="4087" y="9483"/>
                    <a:pt x="2525" y="7931"/>
                    <a:pt x="2525" y="6013"/>
                  </a:cubicBezTo>
                  <a:cubicBezTo>
                    <a:pt x="2525" y="4095"/>
                    <a:pt x="4087" y="2543"/>
                    <a:pt x="6005" y="2543"/>
                  </a:cubicBezTo>
                  <a:cubicBezTo>
                    <a:pt x="6010" y="2543"/>
                    <a:pt x="6016" y="2543"/>
                    <a:pt x="6021" y="2543"/>
                  </a:cubicBezTo>
                  <a:close/>
                  <a:moveTo>
                    <a:pt x="6005" y="0"/>
                  </a:moveTo>
                  <a:lnTo>
                    <a:pt x="5523" y="482"/>
                  </a:lnTo>
                  <a:lnTo>
                    <a:pt x="4622" y="1383"/>
                  </a:lnTo>
                  <a:lnTo>
                    <a:pt x="4247" y="1749"/>
                  </a:lnTo>
                  <a:lnTo>
                    <a:pt x="1758" y="1749"/>
                  </a:lnTo>
                  <a:lnTo>
                    <a:pt x="1758" y="4247"/>
                  </a:lnTo>
                  <a:lnTo>
                    <a:pt x="1" y="6013"/>
                  </a:lnTo>
                  <a:lnTo>
                    <a:pt x="1375" y="7387"/>
                  </a:lnTo>
                  <a:lnTo>
                    <a:pt x="1758" y="7770"/>
                  </a:lnTo>
                  <a:lnTo>
                    <a:pt x="1758" y="10259"/>
                  </a:lnTo>
                  <a:lnTo>
                    <a:pt x="4247" y="10259"/>
                  </a:lnTo>
                  <a:lnTo>
                    <a:pt x="6005" y="12017"/>
                  </a:lnTo>
                  <a:lnTo>
                    <a:pt x="7762" y="10259"/>
                  </a:lnTo>
                  <a:lnTo>
                    <a:pt x="10251" y="10259"/>
                  </a:lnTo>
                  <a:lnTo>
                    <a:pt x="10251" y="7770"/>
                  </a:lnTo>
                  <a:lnTo>
                    <a:pt x="12009" y="6013"/>
                  </a:lnTo>
                  <a:lnTo>
                    <a:pt x="10251" y="4247"/>
                  </a:lnTo>
                  <a:lnTo>
                    <a:pt x="10251" y="1749"/>
                  </a:lnTo>
                  <a:lnTo>
                    <a:pt x="7735" y="1749"/>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5" name="Google Shape;16975;p45"/>
            <p:cNvSpPr/>
            <p:nvPr/>
          </p:nvSpPr>
          <p:spPr>
            <a:xfrm>
              <a:off x="7205675" y="4668550"/>
              <a:ext cx="33250" cy="82325"/>
            </a:xfrm>
            <a:custGeom>
              <a:rect b="b" l="l" r="r" t="t"/>
              <a:pathLst>
                <a:path extrusionOk="0" h="3293" w="1330">
                  <a:moveTo>
                    <a:pt x="857" y="0"/>
                  </a:moveTo>
                  <a:lnTo>
                    <a:pt x="0" y="3167"/>
                  </a:lnTo>
                  <a:lnTo>
                    <a:pt x="473" y="3292"/>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6" name="Google Shape;16976;p45"/>
            <p:cNvSpPr/>
            <p:nvPr/>
          </p:nvSpPr>
          <p:spPr>
            <a:xfrm>
              <a:off x="7242700" y="4681475"/>
              <a:ext cx="34375" cy="56225"/>
            </a:xfrm>
            <a:custGeom>
              <a:rect b="b" l="l" r="r" t="t"/>
              <a:pathLst>
                <a:path extrusionOk="0" h="2249" w="1375">
                  <a:moveTo>
                    <a:pt x="366" y="1"/>
                  </a:moveTo>
                  <a:lnTo>
                    <a:pt x="0" y="331"/>
                  </a:lnTo>
                  <a:lnTo>
                    <a:pt x="723" y="1125"/>
                  </a:lnTo>
                  <a:lnTo>
                    <a:pt x="0"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7" name="Google Shape;16977;p45"/>
            <p:cNvSpPr/>
            <p:nvPr/>
          </p:nvSpPr>
          <p:spPr>
            <a:xfrm>
              <a:off x="7166425" y="4681700"/>
              <a:ext cx="34375" cy="56225"/>
            </a:xfrm>
            <a:custGeom>
              <a:rect b="b" l="l" r="r" t="t"/>
              <a:pathLst>
                <a:path extrusionOk="0" h="2249" w="1375">
                  <a:moveTo>
                    <a:pt x="1008" y="1"/>
                  </a:moveTo>
                  <a:lnTo>
                    <a:pt x="0" y="1125"/>
                  </a:lnTo>
                  <a:lnTo>
                    <a:pt x="1008" y="2249"/>
                  </a:lnTo>
                  <a:lnTo>
                    <a:pt x="1374" y="1928"/>
                  </a:lnTo>
                  <a:lnTo>
                    <a:pt x="660" y="1125"/>
                  </a:lnTo>
                  <a:lnTo>
                    <a:pt x="1374" y="322"/>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8" name="Google Shape;16978;p45"/>
            <p:cNvSpPr/>
            <p:nvPr/>
          </p:nvSpPr>
          <p:spPr>
            <a:xfrm>
              <a:off x="582700" y="102075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79" name="Google Shape;16979;p45"/>
            <p:cNvSpPr/>
            <p:nvPr/>
          </p:nvSpPr>
          <p:spPr>
            <a:xfrm>
              <a:off x="716950" y="112735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0" name="Google Shape;16980;p45"/>
            <p:cNvSpPr/>
            <p:nvPr/>
          </p:nvSpPr>
          <p:spPr>
            <a:xfrm>
              <a:off x="753975" y="1140525"/>
              <a:ext cx="34375" cy="56225"/>
            </a:xfrm>
            <a:custGeom>
              <a:rect b="b" l="l" r="r" t="t"/>
              <a:pathLst>
                <a:path extrusionOk="0" h="2249" w="1375">
                  <a:moveTo>
                    <a:pt x="357" y="0"/>
                  </a:moveTo>
                  <a:lnTo>
                    <a:pt x="0" y="321"/>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1" name="Google Shape;16981;p45"/>
            <p:cNvSpPr/>
            <p:nvPr/>
          </p:nvSpPr>
          <p:spPr>
            <a:xfrm>
              <a:off x="6777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2" name="Google Shape;16982;p45"/>
            <p:cNvSpPr/>
            <p:nvPr/>
          </p:nvSpPr>
          <p:spPr>
            <a:xfrm>
              <a:off x="12658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3" name="Google Shape;16983;p45"/>
            <p:cNvSpPr/>
            <p:nvPr/>
          </p:nvSpPr>
          <p:spPr>
            <a:xfrm>
              <a:off x="13998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4" name="Google Shape;16984;p45"/>
            <p:cNvSpPr/>
            <p:nvPr/>
          </p:nvSpPr>
          <p:spPr>
            <a:xfrm>
              <a:off x="14368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5" name="Google Shape;16985;p45"/>
            <p:cNvSpPr/>
            <p:nvPr/>
          </p:nvSpPr>
          <p:spPr>
            <a:xfrm>
              <a:off x="13606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6" name="Google Shape;16986;p45"/>
            <p:cNvSpPr/>
            <p:nvPr/>
          </p:nvSpPr>
          <p:spPr>
            <a:xfrm>
              <a:off x="1948725" y="102075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7" name="Google Shape;16987;p45"/>
            <p:cNvSpPr/>
            <p:nvPr/>
          </p:nvSpPr>
          <p:spPr>
            <a:xfrm>
              <a:off x="2082975" y="112735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8" name="Google Shape;16988;p45"/>
            <p:cNvSpPr/>
            <p:nvPr/>
          </p:nvSpPr>
          <p:spPr>
            <a:xfrm>
              <a:off x="21200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89" name="Google Shape;16989;p45"/>
            <p:cNvSpPr/>
            <p:nvPr/>
          </p:nvSpPr>
          <p:spPr>
            <a:xfrm>
              <a:off x="2043725" y="114075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0" name="Google Shape;16990;p45"/>
            <p:cNvSpPr/>
            <p:nvPr/>
          </p:nvSpPr>
          <p:spPr>
            <a:xfrm>
              <a:off x="2631850" y="102075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1" name="Google Shape;16991;p45"/>
            <p:cNvSpPr/>
            <p:nvPr/>
          </p:nvSpPr>
          <p:spPr>
            <a:xfrm>
              <a:off x="27659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2" name="Google Shape;16992;p45"/>
            <p:cNvSpPr/>
            <p:nvPr/>
          </p:nvSpPr>
          <p:spPr>
            <a:xfrm>
              <a:off x="2803125" y="1140525"/>
              <a:ext cx="34150" cy="56225"/>
            </a:xfrm>
            <a:custGeom>
              <a:rect b="b" l="l" r="r" t="t"/>
              <a:pathLst>
                <a:path extrusionOk="0" h="2249" w="1366">
                  <a:moveTo>
                    <a:pt x="358" y="0"/>
                  </a:moveTo>
                  <a:lnTo>
                    <a:pt x="1" y="321"/>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3" name="Google Shape;16993;p45"/>
            <p:cNvSpPr/>
            <p:nvPr/>
          </p:nvSpPr>
          <p:spPr>
            <a:xfrm>
              <a:off x="2726850" y="114075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4" name="Google Shape;16994;p45"/>
            <p:cNvSpPr/>
            <p:nvPr/>
          </p:nvSpPr>
          <p:spPr>
            <a:xfrm>
              <a:off x="33147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5" name="Google Shape;16995;p45"/>
            <p:cNvSpPr/>
            <p:nvPr/>
          </p:nvSpPr>
          <p:spPr>
            <a:xfrm>
              <a:off x="3449025" y="112735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6" name="Google Shape;16996;p45"/>
            <p:cNvSpPr/>
            <p:nvPr/>
          </p:nvSpPr>
          <p:spPr>
            <a:xfrm>
              <a:off x="3409775" y="114075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7" name="Google Shape;16997;p45"/>
            <p:cNvSpPr/>
            <p:nvPr/>
          </p:nvSpPr>
          <p:spPr>
            <a:xfrm>
              <a:off x="3486050" y="1140525"/>
              <a:ext cx="34375" cy="56225"/>
            </a:xfrm>
            <a:custGeom>
              <a:rect b="b" l="l" r="r" t="t"/>
              <a:pathLst>
                <a:path extrusionOk="0" h="2249" w="1375">
                  <a:moveTo>
                    <a:pt x="357" y="0"/>
                  </a:moveTo>
                  <a:lnTo>
                    <a:pt x="0" y="321"/>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8" name="Google Shape;16998;p45"/>
            <p:cNvSpPr/>
            <p:nvPr/>
          </p:nvSpPr>
          <p:spPr>
            <a:xfrm>
              <a:off x="3997875" y="102075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6999" name="Google Shape;16999;p45"/>
            <p:cNvSpPr/>
            <p:nvPr/>
          </p:nvSpPr>
          <p:spPr>
            <a:xfrm>
              <a:off x="4132150" y="112735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0" name="Google Shape;17000;p45"/>
            <p:cNvSpPr/>
            <p:nvPr/>
          </p:nvSpPr>
          <p:spPr>
            <a:xfrm>
              <a:off x="4092900" y="114075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1" name="Google Shape;17001;p45"/>
            <p:cNvSpPr/>
            <p:nvPr/>
          </p:nvSpPr>
          <p:spPr>
            <a:xfrm>
              <a:off x="4169175" y="1140525"/>
              <a:ext cx="34150" cy="56225"/>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2" name="Google Shape;17002;p45"/>
            <p:cNvSpPr/>
            <p:nvPr/>
          </p:nvSpPr>
          <p:spPr>
            <a:xfrm>
              <a:off x="4681025" y="102075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3" name="Google Shape;17003;p45"/>
            <p:cNvSpPr/>
            <p:nvPr/>
          </p:nvSpPr>
          <p:spPr>
            <a:xfrm>
              <a:off x="4815050" y="112735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4" name="Google Shape;17004;p45"/>
            <p:cNvSpPr/>
            <p:nvPr/>
          </p:nvSpPr>
          <p:spPr>
            <a:xfrm>
              <a:off x="4775800" y="114075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5" name="Google Shape;17005;p45"/>
            <p:cNvSpPr/>
            <p:nvPr/>
          </p:nvSpPr>
          <p:spPr>
            <a:xfrm>
              <a:off x="4852075" y="1140525"/>
              <a:ext cx="34375" cy="56225"/>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6" name="Google Shape;17006;p45"/>
            <p:cNvSpPr/>
            <p:nvPr/>
          </p:nvSpPr>
          <p:spPr>
            <a:xfrm>
              <a:off x="5363925" y="102075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7" name="Google Shape;17007;p45"/>
            <p:cNvSpPr/>
            <p:nvPr/>
          </p:nvSpPr>
          <p:spPr>
            <a:xfrm>
              <a:off x="5498175" y="112735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8" name="Google Shape;17008;p45"/>
            <p:cNvSpPr/>
            <p:nvPr/>
          </p:nvSpPr>
          <p:spPr>
            <a:xfrm>
              <a:off x="5458925" y="114075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09" name="Google Shape;17009;p45"/>
            <p:cNvSpPr/>
            <p:nvPr/>
          </p:nvSpPr>
          <p:spPr>
            <a:xfrm>
              <a:off x="5535200" y="1140525"/>
              <a:ext cx="34375" cy="56225"/>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0" name="Google Shape;17010;p45"/>
            <p:cNvSpPr/>
            <p:nvPr/>
          </p:nvSpPr>
          <p:spPr>
            <a:xfrm>
              <a:off x="6047050" y="102075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1" name="Google Shape;17011;p45"/>
            <p:cNvSpPr/>
            <p:nvPr/>
          </p:nvSpPr>
          <p:spPr>
            <a:xfrm>
              <a:off x="6181100" y="112735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2" name="Google Shape;17012;p45"/>
            <p:cNvSpPr/>
            <p:nvPr/>
          </p:nvSpPr>
          <p:spPr>
            <a:xfrm>
              <a:off x="6218100" y="1140525"/>
              <a:ext cx="34375" cy="56225"/>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3" name="Google Shape;17013;p45"/>
            <p:cNvSpPr/>
            <p:nvPr/>
          </p:nvSpPr>
          <p:spPr>
            <a:xfrm>
              <a:off x="6141825" y="114075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4" name="Google Shape;17014;p45"/>
            <p:cNvSpPr/>
            <p:nvPr/>
          </p:nvSpPr>
          <p:spPr>
            <a:xfrm>
              <a:off x="6729950" y="102075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5" name="Google Shape;17015;p45"/>
            <p:cNvSpPr/>
            <p:nvPr/>
          </p:nvSpPr>
          <p:spPr>
            <a:xfrm>
              <a:off x="6864225" y="112735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6" name="Google Shape;17016;p45"/>
            <p:cNvSpPr/>
            <p:nvPr/>
          </p:nvSpPr>
          <p:spPr>
            <a:xfrm>
              <a:off x="6901250" y="1140525"/>
              <a:ext cx="34350" cy="56225"/>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7" name="Google Shape;17017;p45"/>
            <p:cNvSpPr/>
            <p:nvPr/>
          </p:nvSpPr>
          <p:spPr>
            <a:xfrm>
              <a:off x="6824975" y="114075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8" name="Google Shape;17018;p45"/>
            <p:cNvSpPr/>
            <p:nvPr/>
          </p:nvSpPr>
          <p:spPr>
            <a:xfrm>
              <a:off x="582700" y="135820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19" name="Google Shape;17019;p45"/>
            <p:cNvSpPr/>
            <p:nvPr/>
          </p:nvSpPr>
          <p:spPr>
            <a:xfrm>
              <a:off x="716950" y="14648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0" name="Google Shape;17020;p45"/>
            <p:cNvSpPr/>
            <p:nvPr/>
          </p:nvSpPr>
          <p:spPr>
            <a:xfrm>
              <a:off x="753975" y="1477950"/>
              <a:ext cx="34375" cy="56000"/>
            </a:xfrm>
            <a:custGeom>
              <a:rect b="b" l="l" r="r" t="t"/>
              <a:pathLst>
                <a:path extrusionOk="0" h="2240" w="1375">
                  <a:moveTo>
                    <a:pt x="357" y="1"/>
                  </a:moveTo>
                  <a:lnTo>
                    <a:pt x="0" y="322"/>
                  </a:lnTo>
                  <a:lnTo>
                    <a:pt x="714"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1" name="Google Shape;17021;p45"/>
            <p:cNvSpPr/>
            <p:nvPr/>
          </p:nvSpPr>
          <p:spPr>
            <a:xfrm>
              <a:off x="6777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2" name="Google Shape;17022;p45"/>
            <p:cNvSpPr/>
            <p:nvPr/>
          </p:nvSpPr>
          <p:spPr>
            <a:xfrm>
              <a:off x="12658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3" name="Google Shape;17023;p45"/>
            <p:cNvSpPr/>
            <p:nvPr/>
          </p:nvSpPr>
          <p:spPr>
            <a:xfrm>
              <a:off x="13998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4" name="Google Shape;17024;p45"/>
            <p:cNvSpPr/>
            <p:nvPr/>
          </p:nvSpPr>
          <p:spPr>
            <a:xfrm>
              <a:off x="14368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5" name="Google Shape;17025;p45"/>
            <p:cNvSpPr/>
            <p:nvPr/>
          </p:nvSpPr>
          <p:spPr>
            <a:xfrm>
              <a:off x="13606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6" name="Google Shape;17026;p45"/>
            <p:cNvSpPr/>
            <p:nvPr/>
          </p:nvSpPr>
          <p:spPr>
            <a:xfrm>
              <a:off x="1948725" y="135820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7" name="Google Shape;17027;p45"/>
            <p:cNvSpPr/>
            <p:nvPr/>
          </p:nvSpPr>
          <p:spPr>
            <a:xfrm>
              <a:off x="2082975" y="14648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8" name="Google Shape;17028;p45"/>
            <p:cNvSpPr/>
            <p:nvPr/>
          </p:nvSpPr>
          <p:spPr>
            <a:xfrm>
              <a:off x="21200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29" name="Google Shape;17029;p45"/>
            <p:cNvSpPr/>
            <p:nvPr/>
          </p:nvSpPr>
          <p:spPr>
            <a:xfrm>
              <a:off x="2043725" y="1477950"/>
              <a:ext cx="34375" cy="56225"/>
            </a:xfrm>
            <a:custGeom>
              <a:rect b="b" l="l" r="r" t="t"/>
              <a:pathLst>
                <a:path extrusionOk="0" h="2249" w="1375">
                  <a:moveTo>
                    <a:pt x="1009" y="1"/>
                  </a:moveTo>
                  <a:lnTo>
                    <a:pt x="1" y="1125"/>
                  </a:lnTo>
                  <a:lnTo>
                    <a:pt x="1009" y="2249"/>
                  </a:lnTo>
                  <a:lnTo>
                    <a:pt x="1375" y="1928"/>
                  </a:lnTo>
                  <a:lnTo>
                    <a:pt x="652" y="1125"/>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0" name="Google Shape;17030;p45"/>
            <p:cNvSpPr/>
            <p:nvPr/>
          </p:nvSpPr>
          <p:spPr>
            <a:xfrm>
              <a:off x="2631850" y="135820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1" name="Google Shape;17031;p45"/>
            <p:cNvSpPr/>
            <p:nvPr/>
          </p:nvSpPr>
          <p:spPr>
            <a:xfrm>
              <a:off x="27659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2" name="Google Shape;17032;p45"/>
            <p:cNvSpPr/>
            <p:nvPr/>
          </p:nvSpPr>
          <p:spPr>
            <a:xfrm>
              <a:off x="2803125" y="1477950"/>
              <a:ext cx="34150" cy="56000"/>
            </a:xfrm>
            <a:custGeom>
              <a:rect b="b" l="l" r="r" t="t"/>
              <a:pathLst>
                <a:path extrusionOk="0" h="2240" w="1366">
                  <a:moveTo>
                    <a:pt x="358" y="1"/>
                  </a:moveTo>
                  <a:lnTo>
                    <a:pt x="1" y="322"/>
                  </a:lnTo>
                  <a:lnTo>
                    <a:pt x="715" y="1116"/>
                  </a:lnTo>
                  <a:lnTo>
                    <a:pt x="1" y="1919"/>
                  </a:lnTo>
                  <a:lnTo>
                    <a:pt x="358" y="2240"/>
                  </a:lnTo>
                  <a:lnTo>
                    <a:pt x="1366"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3" name="Google Shape;17033;p45"/>
            <p:cNvSpPr/>
            <p:nvPr/>
          </p:nvSpPr>
          <p:spPr>
            <a:xfrm>
              <a:off x="2726850" y="1477950"/>
              <a:ext cx="34150" cy="56225"/>
            </a:xfrm>
            <a:custGeom>
              <a:rect b="b" l="l" r="r" t="t"/>
              <a:pathLst>
                <a:path extrusionOk="0" h="2249" w="1366">
                  <a:moveTo>
                    <a:pt x="1000" y="1"/>
                  </a:moveTo>
                  <a:lnTo>
                    <a:pt x="1" y="1125"/>
                  </a:lnTo>
                  <a:lnTo>
                    <a:pt x="1000" y="2249"/>
                  </a:lnTo>
                  <a:lnTo>
                    <a:pt x="1366" y="1928"/>
                  </a:lnTo>
                  <a:lnTo>
                    <a:pt x="652" y="1125"/>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4" name="Google Shape;17034;p45"/>
            <p:cNvSpPr/>
            <p:nvPr/>
          </p:nvSpPr>
          <p:spPr>
            <a:xfrm>
              <a:off x="33147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5" name="Google Shape;17035;p45"/>
            <p:cNvSpPr/>
            <p:nvPr/>
          </p:nvSpPr>
          <p:spPr>
            <a:xfrm>
              <a:off x="3449025" y="14648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6" name="Google Shape;17036;p45"/>
            <p:cNvSpPr/>
            <p:nvPr/>
          </p:nvSpPr>
          <p:spPr>
            <a:xfrm>
              <a:off x="3409775" y="1477950"/>
              <a:ext cx="34375" cy="56225"/>
            </a:xfrm>
            <a:custGeom>
              <a:rect b="b" l="l" r="r" t="t"/>
              <a:pathLst>
                <a:path extrusionOk="0" h="2249" w="1375">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7" name="Google Shape;17037;p45"/>
            <p:cNvSpPr/>
            <p:nvPr/>
          </p:nvSpPr>
          <p:spPr>
            <a:xfrm>
              <a:off x="3486050" y="1477950"/>
              <a:ext cx="34375" cy="56000"/>
            </a:xfrm>
            <a:custGeom>
              <a:rect b="b" l="l" r="r" t="t"/>
              <a:pathLst>
                <a:path extrusionOk="0" h="2240" w="1375">
                  <a:moveTo>
                    <a:pt x="357" y="1"/>
                  </a:moveTo>
                  <a:lnTo>
                    <a:pt x="0" y="322"/>
                  </a:lnTo>
                  <a:lnTo>
                    <a:pt x="723"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8" name="Google Shape;17038;p45"/>
            <p:cNvSpPr/>
            <p:nvPr/>
          </p:nvSpPr>
          <p:spPr>
            <a:xfrm>
              <a:off x="3997875" y="135820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39" name="Google Shape;17039;p45"/>
            <p:cNvSpPr/>
            <p:nvPr/>
          </p:nvSpPr>
          <p:spPr>
            <a:xfrm>
              <a:off x="4132150" y="14648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0" name="Google Shape;17040;p45"/>
            <p:cNvSpPr/>
            <p:nvPr/>
          </p:nvSpPr>
          <p:spPr>
            <a:xfrm>
              <a:off x="4092900" y="1477950"/>
              <a:ext cx="34150" cy="56225"/>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1" name="Google Shape;17041;p45"/>
            <p:cNvSpPr/>
            <p:nvPr/>
          </p:nvSpPr>
          <p:spPr>
            <a:xfrm>
              <a:off x="4169175" y="1477950"/>
              <a:ext cx="34150" cy="56000"/>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2" name="Google Shape;17042;p45"/>
            <p:cNvSpPr/>
            <p:nvPr/>
          </p:nvSpPr>
          <p:spPr>
            <a:xfrm>
              <a:off x="4681025" y="135820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3" name="Google Shape;17043;p45"/>
            <p:cNvSpPr/>
            <p:nvPr/>
          </p:nvSpPr>
          <p:spPr>
            <a:xfrm>
              <a:off x="4815050" y="14648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4" name="Google Shape;17044;p45"/>
            <p:cNvSpPr/>
            <p:nvPr/>
          </p:nvSpPr>
          <p:spPr>
            <a:xfrm>
              <a:off x="4852075" y="1477950"/>
              <a:ext cx="34375" cy="560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5" name="Google Shape;17045;p45"/>
            <p:cNvSpPr/>
            <p:nvPr/>
          </p:nvSpPr>
          <p:spPr>
            <a:xfrm>
              <a:off x="4775800" y="1477950"/>
              <a:ext cx="34375" cy="56225"/>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6" name="Google Shape;17046;p45"/>
            <p:cNvSpPr/>
            <p:nvPr/>
          </p:nvSpPr>
          <p:spPr>
            <a:xfrm>
              <a:off x="5363925" y="135820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7" name="Google Shape;17047;p45"/>
            <p:cNvSpPr/>
            <p:nvPr/>
          </p:nvSpPr>
          <p:spPr>
            <a:xfrm>
              <a:off x="5498175" y="14648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8" name="Google Shape;17048;p45"/>
            <p:cNvSpPr/>
            <p:nvPr/>
          </p:nvSpPr>
          <p:spPr>
            <a:xfrm>
              <a:off x="5458925" y="1477950"/>
              <a:ext cx="34150" cy="56225"/>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49" name="Google Shape;17049;p45"/>
            <p:cNvSpPr/>
            <p:nvPr/>
          </p:nvSpPr>
          <p:spPr>
            <a:xfrm>
              <a:off x="5535200" y="1477950"/>
              <a:ext cx="34375" cy="560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0" name="Google Shape;17050;p45"/>
            <p:cNvSpPr/>
            <p:nvPr/>
          </p:nvSpPr>
          <p:spPr>
            <a:xfrm>
              <a:off x="6047050" y="135820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1" name="Google Shape;17051;p45"/>
            <p:cNvSpPr/>
            <p:nvPr/>
          </p:nvSpPr>
          <p:spPr>
            <a:xfrm>
              <a:off x="6181100" y="14648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2" name="Google Shape;17052;p45"/>
            <p:cNvSpPr/>
            <p:nvPr/>
          </p:nvSpPr>
          <p:spPr>
            <a:xfrm>
              <a:off x="6141825" y="1477950"/>
              <a:ext cx="34375" cy="56225"/>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3" name="Google Shape;17053;p45"/>
            <p:cNvSpPr/>
            <p:nvPr/>
          </p:nvSpPr>
          <p:spPr>
            <a:xfrm>
              <a:off x="6218100" y="1477950"/>
              <a:ext cx="34375" cy="560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4" name="Google Shape;17054;p45"/>
            <p:cNvSpPr/>
            <p:nvPr/>
          </p:nvSpPr>
          <p:spPr>
            <a:xfrm>
              <a:off x="6729950" y="135820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5" name="Google Shape;17055;p45"/>
            <p:cNvSpPr/>
            <p:nvPr/>
          </p:nvSpPr>
          <p:spPr>
            <a:xfrm>
              <a:off x="6864225" y="14648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6" name="Google Shape;17056;p45"/>
            <p:cNvSpPr/>
            <p:nvPr/>
          </p:nvSpPr>
          <p:spPr>
            <a:xfrm>
              <a:off x="6901250" y="1477950"/>
              <a:ext cx="34350" cy="560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7" name="Google Shape;17057;p45"/>
            <p:cNvSpPr/>
            <p:nvPr/>
          </p:nvSpPr>
          <p:spPr>
            <a:xfrm>
              <a:off x="6824975" y="1477950"/>
              <a:ext cx="34350" cy="56225"/>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8" name="Google Shape;17058;p45"/>
            <p:cNvSpPr/>
            <p:nvPr/>
          </p:nvSpPr>
          <p:spPr>
            <a:xfrm>
              <a:off x="582700" y="1695400"/>
              <a:ext cx="300425" cy="300450"/>
            </a:xfrm>
            <a:custGeom>
              <a:rect b="b" l="l" r="r" t="t"/>
              <a:pathLst>
                <a:path extrusionOk="0" h="12018" w="12017">
                  <a:moveTo>
                    <a:pt x="6004" y="2534"/>
                  </a:moveTo>
                  <a:cubicBezTo>
                    <a:pt x="7922" y="2534"/>
                    <a:pt x="9474" y="4086"/>
                    <a:pt x="9474" y="6004"/>
                  </a:cubicBezTo>
                  <a:lnTo>
                    <a:pt x="9474" y="6013"/>
                  </a:lnTo>
                  <a:cubicBezTo>
                    <a:pt x="9474"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59" name="Google Shape;17059;p45"/>
            <p:cNvSpPr/>
            <p:nvPr/>
          </p:nvSpPr>
          <p:spPr>
            <a:xfrm>
              <a:off x="716950" y="1802000"/>
              <a:ext cx="33025" cy="82550"/>
            </a:xfrm>
            <a:custGeom>
              <a:rect b="b" l="l" r="r" t="t"/>
              <a:pathLst>
                <a:path extrusionOk="0" h="3302" w="1321">
                  <a:moveTo>
                    <a:pt x="857" y="1"/>
                  </a:moveTo>
                  <a:lnTo>
                    <a:pt x="0" y="3177"/>
                  </a:lnTo>
                  <a:lnTo>
                    <a:pt x="464"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0" name="Google Shape;17060;p45"/>
            <p:cNvSpPr/>
            <p:nvPr/>
          </p:nvSpPr>
          <p:spPr>
            <a:xfrm>
              <a:off x="753975" y="18151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1" name="Google Shape;17061;p45"/>
            <p:cNvSpPr/>
            <p:nvPr/>
          </p:nvSpPr>
          <p:spPr>
            <a:xfrm>
              <a:off x="6777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2" name="Google Shape;17062;p45"/>
            <p:cNvSpPr/>
            <p:nvPr/>
          </p:nvSpPr>
          <p:spPr>
            <a:xfrm>
              <a:off x="12658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3" name="Google Shape;17063;p45"/>
            <p:cNvSpPr/>
            <p:nvPr/>
          </p:nvSpPr>
          <p:spPr>
            <a:xfrm>
              <a:off x="13998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4" name="Google Shape;17064;p45"/>
            <p:cNvSpPr/>
            <p:nvPr/>
          </p:nvSpPr>
          <p:spPr>
            <a:xfrm>
              <a:off x="14368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5" name="Google Shape;17065;p45"/>
            <p:cNvSpPr/>
            <p:nvPr/>
          </p:nvSpPr>
          <p:spPr>
            <a:xfrm>
              <a:off x="13606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6" name="Google Shape;17066;p45"/>
            <p:cNvSpPr/>
            <p:nvPr/>
          </p:nvSpPr>
          <p:spPr>
            <a:xfrm>
              <a:off x="1948725" y="1695400"/>
              <a:ext cx="300450" cy="300450"/>
            </a:xfrm>
            <a:custGeom>
              <a:rect b="b" l="l" r="r" t="t"/>
              <a:pathLst>
                <a:path extrusionOk="0" h="12018" w="12018">
                  <a:moveTo>
                    <a:pt x="6004" y="2534"/>
                  </a:moveTo>
                  <a:cubicBezTo>
                    <a:pt x="7922" y="2534"/>
                    <a:pt x="9475" y="4086"/>
                    <a:pt x="9483" y="6004"/>
                  </a:cubicBezTo>
                  <a:lnTo>
                    <a:pt x="9483" y="6013"/>
                  </a:lnTo>
                  <a:cubicBezTo>
                    <a:pt x="9483" y="7931"/>
                    <a:pt x="7922" y="9484"/>
                    <a:pt x="6004" y="9484"/>
                  </a:cubicBezTo>
                  <a:cubicBezTo>
                    <a:pt x="4086" y="9484"/>
                    <a:pt x="2534" y="7931"/>
                    <a:pt x="2534" y="6013"/>
                  </a:cubicBezTo>
                  <a:cubicBezTo>
                    <a:pt x="2534" y="4095"/>
                    <a:pt x="4086" y="2534"/>
                    <a:pt x="6004" y="2534"/>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7" name="Google Shape;17067;p45"/>
            <p:cNvSpPr/>
            <p:nvPr/>
          </p:nvSpPr>
          <p:spPr>
            <a:xfrm>
              <a:off x="2082975" y="1802000"/>
              <a:ext cx="33275" cy="82550"/>
            </a:xfrm>
            <a:custGeom>
              <a:rect b="b" l="l" r="r" t="t"/>
              <a:pathLst>
                <a:path extrusionOk="0" h="3302" w="1331">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8" name="Google Shape;17068;p45"/>
            <p:cNvSpPr/>
            <p:nvPr/>
          </p:nvSpPr>
          <p:spPr>
            <a:xfrm>
              <a:off x="2043725" y="1815400"/>
              <a:ext cx="34375" cy="56225"/>
            </a:xfrm>
            <a:custGeom>
              <a:rect b="b" l="l" r="r" t="t"/>
              <a:pathLst>
                <a:path extrusionOk="0" h="2249" w="1375">
                  <a:moveTo>
                    <a:pt x="1009" y="0"/>
                  </a:moveTo>
                  <a:lnTo>
                    <a:pt x="1" y="1115"/>
                  </a:lnTo>
                  <a:lnTo>
                    <a:pt x="1009" y="2248"/>
                  </a:lnTo>
                  <a:lnTo>
                    <a:pt x="1375" y="1918"/>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69" name="Google Shape;17069;p45"/>
            <p:cNvSpPr/>
            <p:nvPr/>
          </p:nvSpPr>
          <p:spPr>
            <a:xfrm>
              <a:off x="21200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0" name="Google Shape;17070;p45"/>
            <p:cNvSpPr/>
            <p:nvPr/>
          </p:nvSpPr>
          <p:spPr>
            <a:xfrm>
              <a:off x="2631850" y="1695400"/>
              <a:ext cx="300225" cy="300450"/>
            </a:xfrm>
            <a:custGeom>
              <a:rect b="b" l="l" r="r" t="t"/>
              <a:pathLst>
                <a:path extrusionOk="0" h="12018" w="12009">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1" name="Google Shape;17071;p45"/>
            <p:cNvSpPr/>
            <p:nvPr/>
          </p:nvSpPr>
          <p:spPr>
            <a:xfrm>
              <a:off x="27659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2" name="Google Shape;17072;p45"/>
            <p:cNvSpPr/>
            <p:nvPr/>
          </p:nvSpPr>
          <p:spPr>
            <a:xfrm>
              <a:off x="2803125" y="18151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3" name="Google Shape;17073;p45"/>
            <p:cNvSpPr/>
            <p:nvPr/>
          </p:nvSpPr>
          <p:spPr>
            <a:xfrm>
              <a:off x="2726850" y="1815400"/>
              <a:ext cx="34150" cy="56225"/>
            </a:xfrm>
            <a:custGeom>
              <a:rect b="b" l="l" r="r" t="t"/>
              <a:pathLst>
                <a:path extrusionOk="0" h="2249" w="1366">
                  <a:moveTo>
                    <a:pt x="1000" y="0"/>
                  </a:moveTo>
                  <a:lnTo>
                    <a:pt x="1" y="1115"/>
                  </a:lnTo>
                  <a:lnTo>
                    <a:pt x="1000" y="2248"/>
                  </a:lnTo>
                  <a:lnTo>
                    <a:pt x="1366" y="1918"/>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4" name="Google Shape;17074;p45"/>
            <p:cNvSpPr/>
            <p:nvPr/>
          </p:nvSpPr>
          <p:spPr>
            <a:xfrm>
              <a:off x="33147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5" name="Google Shape;17075;p45"/>
            <p:cNvSpPr/>
            <p:nvPr/>
          </p:nvSpPr>
          <p:spPr>
            <a:xfrm>
              <a:off x="3449025" y="1802000"/>
              <a:ext cx="33250" cy="82550"/>
            </a:xfrm>
            <a:custGeom>
              <a:rect b="b" l="l" r="r" t="t"/>
              <a:pathLst>
                <a:path extrusionOk="0" h="3302" w="1330">
                  <a:moveTo>
                    <a:pt x="857" y="1"/>
                  </a:moveTo>
                  <a:lnTo>
                    <a:pt x="0" y="3177"/>
                  </a:lnTo>
                  <a:lnTo>
                    <a:pt x="473"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6" name="Google Shape;17076;p45"/>
            <p:cNvSpPr/>
            <p:nvPr/>
          </p:nvSpPr>
          <p:spPr>
            <a:xfrm>
              <a:off x="3409775" y="1815400"/>
              <a:ext cx="34375" cy="56225"/>
            </a:xfrm>
            <a:custGeom>
              <a:rect b="b" l="l" r="r" t="t"/>
              <a:pathLst>
                <a:path extrusionOk="0" h="2249" w="1375">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7" name="Google Shape;17077;p45"/>
            <p:cNvSpPr/>
            <p:nvPr/>
          </p:nvSpPr>
          <p:spPr>
            <a:xfrm>
              <a:off x="3486050" y="18151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8" name="Google Shape;17078;p45"/>
            <p:cNvSpPr/>
            <p:nvPr/>
          </p:nvSpPr>
          <p:spPr>
            <a:xfrm>
              <a:off x="3997875" y="1695400"/>
              <a:ext cx="300450" cy="300450"/>
            </a:xfrm>
            <a:custGeom>
              <a:rect b="b" l="l" r="r" t="t"/>
              <a:pathLst>
                <a:path extrusionOk="0" h="12018" w="12018">
                  <a:moveTo>
                    <a:pt x="6005" y="2534"/>
                  </a:moveTo>
                  <a:cubicBezTo>
                    <a:pt x="7923" y="2534"/>
                    <a:pt x="9475" y="4086"/>
                    <a:pt x="9475" y="6004"/>
                  </a:cubicBezTo>
                  <a:lnTo>
                    <a:pt x="9475" y="6013"/>
                  </a:lnTo>
                  <a:cubicBezTo>
                    <a:pt x="9475" y="7931"/>
                    <a:pt x="7923" y="9484"/>
                    <a:pt x="6005" y="9484"/>
                  </a:cubicBezTo>
                  <a:cubicBezTo>
                    <a:pt x="4087" y="9484"/>
                    <a:pt x="2535" y="7931"/>
                    <a:pt x="2535" y="6013"/>
                  </a:cubicBezTo>
                  <a:cubicBezTo>
                    <a:pt x="2535" y="4095"/>
                    <a:pt x="4087" y="2534"/>
                    <a:pt x="6005" y="2534"/>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79" name="Google Shape;17079;p45"/>
            <p:cNvSpPr/>
            <p:nvPr/>
          </p:nvSpPr>
          <p:spPr>
            <a:xfrm>
              <a:off x="4132150" y="1802000"/>
              <a:ext cx="33025" cy="82550"/>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0" name="Google Shape;17080;p45"/>
            <p:cNvSpPr/>
            <p:nvPr/>
          </p:nvSpPr>
          <p:spPr>
            <a:xfrm>
              <a:off x="4169175" y="18151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1" name="Google Shape;17081;p45"/>
            <p:cNvSpPr/>
            <p:nvPr/>
          </p:nvSpPr>
          <p:spPr>
            <a:xfrm>
              <a:off x="4092900" y="1815400"/>
              <a:ext cx="34150" cy="56225"/>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2" name="Google Shape;17082;p45"/>
            <p:cNvSpPr/>
            <p:nvPr/>
          </p:nvSpPr>
          <p:spPr>
            <a:xfrm>
              <a:off x="4681025" y="1695400"/>
              <a:ext cx="300200" cy="300450"/>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3" name="Google Shape;17083;p45"/>
            <p:cNvSpPr/>
            <p:nvPr/>
          </p:nvSpPr>
          <p:spPr>
            <a:xfrm>
              <a:off x="4815050" y="1802000"/>
              <a:ext cx="33250" cy="82550"/>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4" name="Google Shape;17084;p45"/>
            <p:cNvSpPr/>
            <p:nvPr/>
          </p:nvSpPr>
          <p:spPr>
            <a:xfrm>
              <a:off x="4852075" y="18151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5" name="Google Shape;17085;p45"/>
            <p:cNvSpPr/>
            <p:nvPr/>
          </p:nvSpPr>
          <p:spPr>
            <a:xfrm>
              <a:off x="4775800" y="1815400"/>
              <a:ext cx="34375" cy="56225"/>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6" name="Google Shape;17086;p45"/>
            <p:cNvSpPr/>
            <p:nvPr/>
          </p:nvSpPr>
          <p:spPr>
            <a:xfrm>
              <a:off x="5363925" y="1695400"/>
              <a:ext cx="300450" cy="300450"/>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7" name="Google Shape;17087;p45"/>
            <p:cNvSpPr/>
            <p:nvPr/>
          </p:nvSpPr>
          <p:spPr>
            <a:xfrm>
              <a:off x="5498175" y="1802000"/>
              <a:ext cx="33050" cy="82550"/>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8" name="Google Shape;17088;p45"/>
            <p:cNvSpPr/>
            <p:nvPr/>
          </p:nvSpPr>
          <p:spPr>
            <a:xfrm>
              <a:off x="5458925" y="1815400"/>
              <a:ext cx="34150" cy="56225"/>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89" name="Google Shape;17089;p45"/>
            <p:cNvSpPr/>
            <p:nvPr/>
          </p:nvSpPr>
          <p:spPr>
            <a:xfrm>
              <a:off x="5535200" y="18151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0" name="Google Shape;17090;p45"/>
            <p:cNvSpPr/>
            <p:nvPr/>
          </p:nvSpPr>
          <p:spPr>
            <a:xfrm>
              <a:off x="6047050" y="1695400"/>
              <a:ext cx="300225" cy="300450"/>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1" name="Google Shape;17091;p45"/>
            <p:cNvSpPr/>
            <p:nvPr/>
          </p:nvSpPr>
          <p:spPr>
            <a:xfrm>
              <a:off x="6181100" y="1802000"/>
              <a:ext cx="33250" cy="82550"/>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2" name="Google Shape;17092;p45"/>
            <p:cNvSpPr/>
            <p:nvPr/>
          </p:nvSpPr>
          <p:spPr>
            <a:xfrm>
              <a:off x="6141825" y="1815400"/>
              <a:ext cx="34375" cy="56225"/>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3" name="Google Shape;17093;p45"/>
            <p:cNvSpPr/>
            <p:nvPr/>
          </p:nvSpPr>
          <p:spPr>
            <a:xfrm>
              <a:off x="6218100" y="18151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4" name="Google Shape;17094;p45"/>
            <p:cNvSpPr/>
            <p:nvPr/>
          </p:nvSpPr>
          <p:spPr>
            <a:xfrm>
              <a:off x="6729950" y="1695400"/>
              <a:ext cx="300450" cy="300450"/>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5" name="Google Shape;17095;p45"/>
            <p:cNvSpPr/>
            <p:nvPr/>
          </p:nvSpPr>
          <p:spPr>
            <a:xfrm>
              <a:off x="6864225" y="1802000"/>
              <a:ext cx="33025" cy="82550"/>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6" name="Google Shape;17096;p45"/>
            <p:cNvSpPr/>
            <p:nvPr/>
          </p:nvSpPr>
          <p:spPr>
            <a:xfrm>
              <a:off x="6901250" y="18151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7" name="Google Shape;17097;p45"/>
            <p:cNvSpPr/>
            <p:nvPr/>
          </p:nvSpPr>
          <p:spPr>
            <a:xfrm>
              <a:off x="6824975" y="1815400"/>
              <a:ext cx="34350" cy="56225"/>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8" name="Google Shape;17098;p45"/>
            <p:cNvSpPr/>
            <p:nvPr/>
          </p:nvSpPr>
          <p:spPr>
            <a:xfrm>
              <a:off x="582700" y="2032850"/>
              <a:ext cx="300425" cy="300200"/>
            </a:xfrm>
            <a:custGeom>
              <a:rect b="b" l="l" r="r" t="t"/>
              <a:pathLst>
                <a:path extrusionOk="0" h="12008" w="12017">
                  <a:moveTo>
                    <a:pt x="6004" y="2534"/>
                  </a:moveTo>
                  <a:cubicBezTo>
                    <a:pt x="7922" y="2534"/>
                    <a:pt x="9474" y="4077"/>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099" name="Google Shape;17099;p45"/>
            <p:cNvSpPr/>
            <p:nvPr/>
          </p:nvSpPr>
          <p:spPr>
            <a:xfrm>
              <a:off x="716950" y="21394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0" name="Google Shape;17100;p45"/>
            <p:cNvSpPr/>
            <p:nvPr/>
          </p:nvSpPr>
          <p:spPr>
            <a:xfrm>
              <a:off x="6777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1" name="Google Shape;17101;p45"/>
            <p:cNvSpPr/>
            <p:nvPr/>
          </p:nvSpPr>
          <p:spPr>
            <a:xfrm>
              <a:off x="753975" y="21526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2" name="Google Shape;17102;p45"/>
            <p:cNvSpPr/>
            <p:nvPr/>
          </p:nvSpPr>
          <p:spPr>
            <a:xfrm>
              <a:off x="12658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3" name="Google Shape;17103;p45"/>
            <p:cNvSpPr/>
            <p:nvPr/>
          </p:nvSpPr>
          <p:spPr>
            <a:xfrm>
              <a:off x="13998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4" name="Google Shape;17104;p45"/>
            <p:cNvSpPr/>
            <p:nvPr/>
          </p:nvSpPr>
          <p:spPr>
            <a:xfrm>
              <a:off x="13606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5" name="Google Shape;17105;p45"/>
            <p:cNvSpPr/>
            <p:nvPr/>
          </p:nvSpPr>
          <p:spPr>
            <a:xfrm>
              <a:off x="14368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6" name="Google Shape;17106;p45"/>
            <p:cNvSpPr/>
            <p:nvPr/>
          </p:nvSpPr>
          <p:spPr>
            <a:xfrm>
              <a:off x="1948725" y="2032850"/>
              <a:ext cx="300450" cy="300200"/>
            </a:xfrm>
            <a:custGeom>
              <a:rect b="b" l="l" r="r" t="t"/>
              <a:pathLst>
                <a:path extrusionOk="0" h="12008" w="12018">
                  <a:moveTo>
                    <a:pt x="6004" y="2534"/>
                  </a:moveTo>
                  <a:cubicBezTo>
                    <a:pt x="7922" y="2534"/>
                    <a:pt x="9475" y="4077"/>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7" name="Google Shape;17107;p45"/>
            <p:cNvSpPr/>
            <p:nvPr/>
          </p:nvSpPr>
          <p:spPr>
            <a:xfrm>
              <a:off x="2082975" y="21394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8" name="Google Shape;17108;p45"/>
            <p:cNvSpPr/>
            <p:nvPr/>
          </p:nvSpPr>
          <p:spPr>
            <a:xfrm>
              <a:off x="21200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09" name="Google Shape;17109;p45"/>
            <p:cNvSpPr/>
            <p:nvPr/>
          </p:nvSpPr>
          <p:spPr>
            <a:xfrm>
              <a:off x="2043725" y="215260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0" name="Google Shape;17110;p45"/>
            <p:cNvSpPr/>
            <p:nvPr/>
          </p:nvSpPr>
          <p:spPr>
            <a:xfrm>
              <a:off x="2631850" y="2032850"/>
              <a:ext cx="300225" cy="300200"/>
            </a:xfrm>
            <a:custGeom>
              <a:rect b="b" l="l" r="r" t="t"/>
              <a:pathLst>
                <a:path extrusionOk="0" h="12008" w="12009">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1" name="Google Shape;17111;p45"/>
            <p:cNvSpPr/>
            <p:nvPr/>
          </p:nvSpPr>
          <p:spPr>
            <a:xfrm>
              <a:off x="27659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2" name="Google Shape;17112;p45"/>
            <p:cNvSpPr/>
            <p:nvPr/>
          </p:nvSpPr>
          <p:spPr>
            <a:xfrm>
              <a:off x="2803125" y="21526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3" name="Google Shape;17113;p45"/>
            <p:cNvSpPr/>
            <p:nvPr/>
          </p:nvSpPr>
          <p:spPr>
            <a:xfrm>
              <a:off x="2726850" y="215260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4" name="Google Shape;17114;p45"/>
            <p:cNvSpPr/>
            <p:nvPr/>
          </p:nvSpPr>
          <p:spPr>
            <a:xfrm>
              <a:off x="33147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5" name="Google Shape;17115;p45"/>
            <p:cNvSpPr/>
            <p:nvPr/>
          </p:nvSpPr>
          <p:spPr>
            <a:xfrm>
              <a:off x="3449025" y="21394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6" name="Google Shape;17116;p45"/>
            <p:cNvSpPr/>
            <p:nvPr/>
          </p:nvSpPr>
          <p:spPr>
            <a:xfrm>
              <a:off x="3409775" y="215260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7" name="Google Shape;17117;p45"/>
            <p:cNvSpPr/>
            <p:nvPr/>
          </p:nvSpPr>
          <p:spPr>
            <a:xfrm>
              <a:off x="3486050" y="21526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8" name="Google Shape;17118;p45"/>
            <p:cNvSpPr/>
            <p:nvPr/>
          </p:nvSpPr>
          <p:spPr>
            <a:xfrm>
              <a:off x="3997875" y="2032850"/>
              <a:ext cx="300450" cy="300200"/>
            </a:xfrm>
            <a:custGeom>
              <a:rect b="b" l="l" r="r" t="t"/>
              <a:pathLst>
                <a:path extrusionOk="0" h="12008" w="12018">
                  <a:moveTo>
                    <a:pt x="6005" y="2534"/>
                  </a:moveTo>
                  <a:cubicBezTo>
                    <a:pt x="7923" y="2534"/>
                    <a:pt x="9475" y="4077"/>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19" name="Google Shape;17119;p45"/>
            <p:cNvSpPr/>
            <p:nvPr/>
          </p:nvSpPr>
          <p:spPr>
            <a:xfrm>
              <a:off x="4132150" y="21394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0" name="Google Shape;17120;p45"/>
            <p:cNvSpPr/>
            <p:nvPr/>
          </p:nvSpPr>
          <p:spPr>
            <a:xfrm>
              <a:off x="4092900" y="215260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1" name="Google Shape;17121;p45"/>
            <p:cNvSpPr/>
            <p:nvPr/>
          </p:nvSpPr>
          <p:spPr>
            <a:xfrm>
              <a:off x="4169175" y="21526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2" name="Google Shape;17122;p45"/>
            <p:cNvSpPr/>
            <p:nvPr/>
          </p:nvSpPr>
          <p:spPr>
            <a:xfrm>
              <a:off x="4681025" y="2032850"/>
              <a:ext cx="300200" cy="300200"/>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3" name="Google Shape;17123;p45"/>
            <p:cNvSpPr/>
            <p:nvPr/>
          </p:nvSpPr>
          <p:spPr>
            <a:xfrm>
              <a:off x="4815050" y="21394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4" name="Google Shape;17124;p45"/>
            <p:cNvSpPr/>
            <p:nvPr/>
          </p:nvSpPr>
          <p:spPr>
            <a:xfrm>
              <a:off x="4852075" y="21526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5" name="Google Shape;17125;p45"/>
            <p:cNvSpPr/>
            <p:nvPr/>
          </p:nvSpPr>
          <p:spPr>
            <a:xfrm>
              <a:off x="4775800" y="215260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6" name="Google Shape;17126;p45"/>
            <p:cNvSpPr/>
            <p:nvPr/>
          </p:nvSpPr>
          <p:spPr>
            <a:xfrm>
              <a:off x="5363925" y="2032850"/>
              <a:ext cx="300450" cy="300200"/>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7" name="Google Shape;17127;p45"/>
            <p:cNvSpPr/>
            <p:nvPr/>
          </p:nvSpPr>
          <p:spPr>
            <a:xfrm>
              <a:off x="5498175" y="21394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8" name="Google Shape;17128;p45"/>
            <p:cNvSpPr/>
            <p:nvPr/>
          </p:nvSpPr>
          <p:spPr>
            <a:xfrm>
              <a:off x="5535200" y="21526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29" name="Google Shape;17129;p45"/>
            <p:cNvSpPr/>
            <p:nvPr/>
          </p:nvSpPr>
          <p:spPr>
            <a:xfrm>
              <a:off x="5458925" y="215260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0" name="Google Shape;17130;p45"/>
            <p:cNvSpPr/>
            <p:nvPr/>
          </p:nvSpPr>
          <p:spPr>
            <a:xfrm>
              <a:off x="6047050" y="2032850"/>
              <a:ext cx="300225" cy="300200"/>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1" name="Google Shape;17131;p45"/>
            <p:cNvSpPr/>
            <p:nvPr/>
          </p:nvSpPr>
          <p:spPr>
            <a:xfrm>
              <a:off x="6181100" y="21394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2" name="Google Shape;17132;p45"/>
            <p:cNvSpPr/>
            <p:nvPr/>
          </p:nvSpPr>
          <p:spPr>
            <a:xfrm>
              <a:off x="6218100" y="21526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3" name="Google Shape;17133;p45"/>
            <p:cNvSpPr/>
            <p:nvPr/>
          </p:nvSpPr>
          <p:spPr>
            <a:xfrm>
              <a:off x="6141825" y="215260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4" name="Google Shape;17134;p45"/>
            <p:cNvSpPr/>
            <p:nvPr/>
          </p:nvSpPr>
          <p:spPr>
            <a:xfrm>
              <a:off x="6729950" y="2032850"/>
              <a:ext cx="300450" cy="300200"/>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5" name="Google Shape;17135;p45"/>
            <p:cNvSpPr/>
            <p:nvPr/>
          </p:nvSpPr>
          <p:spPr>
            <a:xfrm>
              <a:off x="6864225" y="21394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6" name="Google Shape;17136;p45"/>
            <p:cNvSpPr/>
            <p:nvPr/>
          </p:nvSpPr>
          <p:spPr>
            <a:xfrm>
              <a:off x="6824975" y="215260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7" name="Google Shape;17137;p45"/>
            <p:cNvSpPr/>
            <p:nvPr/>
          </p:nvSpPr>
          <p:spPr>
            <a:xfrm>
              <a:off x="6901250" y="21526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8" name="Google Shape;17138;p45"/>
            <p:cNvSpPr/>
            <p:nvPr/>
          </p:nvSpPr>
          <p:spPr>
            <a:xfrm>
              <a:off x="582700" y="2370050"/>
              <a:ext cx="300425" cy="300450"/>
            </a:xfrm>
            <a:custGeom>
              <a:rect b="b" l="l" r="r" t="t"/>
              <a:pathLst>
                <a:path extrusionOk="0" h="12018" w="12017">
                  <a:moveTo>
                    <a:pt x="6020" y="2543"/>
                  </a:moveTo>
                  <a:cubicBezTo>
                    <a:pt x="7931" y="2543"/>
                    <a:pt x="9474" y="4092"/>
                    <a:pt x="9474" y="6004"/>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87"/>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39" name="Google Shape;17139;p45"/>
            <p:cNvSpPr/>
            <p:nvPr/>
          </p:nvSpPr>
          <p:spPr>
            <a:xfrm>
              <a:off x="716950" y="247687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0" name="Google Shape;17140;p45"/>
            <p:cNvSpPr/>
            <p:nvPr/>
          </p:nvSpPr>
          <p:spPr>
            <a:xfrm>
              <a:off x="6777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1" name="Google Shape;17141;p45"/>
            <p:cNvSpPr/>
            <p:nvPr/>
          </p:nvSpPr>
          <p:spPr>
            <a:xfrm>
              <a:off x="753975" y="248982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2" name="Google Shape;17142;p45"/>
            <p:cNvSpPr/>
            <p:nvPr/>
          </p:nvSpPr>
          <p:spPr>
            <a:xfrm>
              <a:off x="12658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3" name="Google Shape;17143;p45"/>
            <p:cNvSpPr/>
            <p:nvPr/>
          </p:nvSpPr>
          <p:spPr>
            <a:xfrm>
              <a:off x="13998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4" name="Google Shape;17144;p45"/>
            <p:cNvSpPr/>
            <p:nvPr/>
          </p:nvSpPr>
          <p:spPr>
            <a:xfrm>
              <a:off x="13606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5" name="Google Shape;17145;p45"/>
            <p:cNvSpPr/>
            <p:nvPr/>
          </p:nvSpPr>
          <p:spPr>
            <a:xfrm>
              <a:off x="14368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6" name="Google Shape;17146;p45"/>
            <p:cNvSpPr/>
            <p:nvPr/>
          </p:nvSpPr>
          <p:spPr>
            <a:xfrm>
              <a:off x="1948725" y="2370050"/>
              <a:ext cx="300450" cy="300450"/>
            </a:xfrm>
            <a:custGeom>
              <a:rect b="b" l="l" r="r" t="t"/>
              <a:pathLst>
                <a:path extrusionOk="0" h="12018" w="12018">
                  <a:moveTo>
                    <a:pt x="6021" y="2543"/>
                  </a:moveTo>
                  <a:cubicBezTo>
                    <a:pt x="7931" y="2543"/>
                    <a:pt x="9475" y="4092"/>
                    <a:pt x="9483" y="6004"/>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7" name="Google Shape;17147;p45"/>
            <p:cNvSpPr/>
            <p:nvPr/>
          </p:nvSpPr>
          <p:spPr>
            <a:xfrm>
              <a:off x="2082975" y="247687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8" name="Google Shape;17148;p45"/>
            <p:cNvSpPr/>
            <p:nvPr/>
          </p:nvSpPr>
          <p:spPr>
            <a:xfrm>
              <a:off x="2043725" y="24900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49" name="Google Shape;17149;p45"/>
            <p:cNvSpPr/>
            <p:nvPr/>
          </p:nvSpPr>
          <p:spPr>
            <a:xfrm>
              <a:off x="21200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0" name="Google Shape;17150;p45"/>
            <p:cNvSpPr/>
            <p:nvPr/>
          </p:nvSpPr>
          <p:spPr>
            <a:xfrm>
              <a:off x="2631850" y="2370050"/>
              <a:ext cx="300225" cy="300450"/>
            </a:xfrm>
            <a:custGeom>
              <a:rect b="b" l="l" r="r" t="t"/>
              <a:pathLst>
                <a:path extrusionOk="0" h="12018" w="12009">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1" name="Google Shape;17151;p45"/>
            <p:cNvSpPr/>
            <p:nvPr/>
          </p:nvSpPr>
          <p:spPr>
            <a:xfrm>
              <a:off x="27659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2" name="Google Shape;17152;p45"/>
            <p:cNvSpPr/>
            <p:nvPr/>
          </p:nvSpPr>
          <p:spPr>
            <a:xfrm>
              <a:off x="2803125" y="248982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3" name="Google Shape;17153;p45"/>
            <p:cNvSpPr/>
            <p:nvPr/>
          </p:nvSpPr>
          <p:spPr>
            <a:xfrm>
              <a:off x="2726850" y="24900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4" name="Google Shape;17154;p45"/>
            <p:cNvSpPr/>
            <p:nvPr/>
          </p:nvSpPr>
          <p:spPr>
            <a:xfrm>
              <a:off x="33147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5" name="Google Shape;17155;p45"/>
            <p:cNvSpPr/>
            <p:nvPr/>
          </p:nvSpPr>
          <p:spPr>
            <a:xfrm>
              <a:off x="3449025" y="247687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6" name="Google Shape;17156;p45"/>
            <p:cNvSpPr/>
            <p:nvPr/>
          </p:nvSpPr>
          <p:spPr>
            <a:xfrm>
              <a:off x="3409775" y="24900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7" name="Google Shape;17157;p45"/>
            <p:cNvSpPr/>
            <p:nvPr/>
          </p:nvSpPr>
          <p:spPr>
            <a:xfrm>
              <a:off x="3486050" y="248982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8" name="Google Shape;17158;p45"/>
            <p:cNvSpPr/>
            <p:nvPr/>
          </p:nvSpPr>
          <p:spPr>
            <a:xfrm>
              <a:off x="3997875" y="2370050"/>
              <a:ext cx="300450" cy="300450"/>
            </a:xfrm>
            <a:custGeom>
              <a:rect b="b" l="l" r="r" t="t"/>
              <a:pathLst>
                <a:path extrusionOk="0" h="12018" w="12018">
                  <a:moveTo>
                    <a:pt x="6021" y="2543"/>
                  </a:moveTo>
                  <a:cubicBezTo>
                    <a:pt x="7932" y="2543"/>
                    <a:pt x="9475" y="4092"/>
                    <a:pt x="9475" y="6004"/>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59" name="Google Shape;17159;p45"/>
            <p:cNvSpPr/>
            <p:nvPr/>
          </p:nvSpPr>
          <p:spPr>
            <a:xfrm>
              <a:off x="4132150" y="247687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0" name="Google Shape;17160;p45"/>
            <p:cNvSpPr/>
            <p:nvPr/>
          </p:nvSpPr>
          <p:spPr>
            <a:xfrm>
              <a:off x="4092900" y="24900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1" name="Google Shape;17161;p45"/>
            <p:cNvSpPr/>
            <p:nvPr/>
          </p:nvSpPr>
          <p:spPr>
            <a:xfrm>
              <a:off x="4169175" y="248982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2" name="Google Shape;17162;p45"/>
            <p:cNvSpPr/>
            <p:nvPr/>
          </p:nvSpPr>
          <p:spPr>
            <a:xfrm>
              <a:off x="4681025" y="2370050"/>
              <a:ext cx="300200" cy="300450"/>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3" name="Google Shape;17163;p45"/>
            <p:cNvSpPr/>
            <p:nvPr/>
          </p:nvSpPr>
          <p:spPr>
            <a:xfrm>
              <a:off x="4815050" y="247687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4" name="Google Shape;17164;p45"/>
            <p:cNvSpPr/>
            <p:nvPr/>
          </p:nvSpPr>
          <p:spPr>
            <a:xfrm>
              <a:off x="4852075" y="248982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5" name="Google Shape;17165;p45"/>
            <p:cNvSpPr/>
            <p:nvPr/>
          </p:nvSpPr>
          <p:spPr>
            <a:xfrm>
              <a:off x="4775800" y="24900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6" name="Google Shape;17166;p45"/>
            <p:cNvSpPr/>
            <p:nvPr/>
          </p:nvSpPr>
          <p:spPr>
            <a:xfrm>
              <a:off x="5363925" y="2370050"/>
              <a:ext cx="300450" cy="300450"/>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7" name="Google Shape;17167;p45"/>
            <p:cNvSpPr/>
            <p:nvPr/>
          </p:nvSpPr>
          <p:spPr>
            <a:xfrm>
              <a:off x="5498175" y="247687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8" name="Google Shape;17168;p45"/>
            <p:cNvSpPr/>
            <p:nvPr/>
          </p:nvSpPr>
          <p:spPr>
            <a:xfrm>
              <a:off x="5458925" y="24900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69" name="Google Shape;17169;p45"/>
            <p:cNvSpPr/>
            <p:nvPr/>
          </p:nvSpPr>
          <p:spPr>
            <a:xfrm>
              <a:off x="5535200" y="248982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0" name="Google Shape;17170;p45"/>
            <p:cNvSpPr/>
            <p:nvPr/>
          </p:nvSpPr>
          <p:spPr>
            <a:xfrm>
              <a:off x="6047050" y="2370050"/>
              <a:ext cx="300225" cy="300450"/>
            </a:xfrm>
            <a:custGeom>
              <a:rect b="b" l="l" r="r" t="t"/>
              <a:pathLst>
                <a:path extrusionOk="0" h="12018" w="12009">
                  <a:moveTo>
                    <a:pt x="6021" y="2543"/>
                  </a:moveTo>
                  <a:cubicBezTo>
                    <a:pt x="7922" y="2543"/>
                    <a:pt x="9475" y="4092"/>
                    <a:pt x="9475" y="6004"/>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1" name="Google Shape;17171;p45"/>
            <p:cNvSpPr/>
            <p:nvPr/>
          </p:nvSpPr>
          <p:spPr>
            <a:xfrm>
              <a:off x="6181100" y="247687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2" name="Google Shape;17172;p45"/>
            <p:cNvSpPr/>
            <p:nvPr/>
          </p:nvSpPr>
          <p:spPr>
            <a:xfrm>
              <a:off x="6218100" y="248982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3" name="Google Shape;17173;p45"/>
            <p:cNvSpPr/>
            <p:nvPr/>
          </p:nvSpPr>
          <p:spPr>
            <a:xfrm>
              <a:off x="6141825" y="24900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4" name="Google Shape;17174;p45"/>
            <p:cNvSpPr/>
            <p:nvPr/>
          </p:nvSpPr>
          <p:spPr>
            <a:xfrm>
              <a:off x="6729950" y="2370050"/>
              <a:ext cx="300450" cy="300450"/>
            </a:xfrm>
            <a:custGeom>
              <a:rect b="b" l="l" r="r" t="t"/>
              <a:pathLst>
                <a:path extrusionOk="0" h="12018" w="12018">
                  <a:moveTo>
                    <a:pt x="6021" y="2543"/>
                  </a:moveTo>
                  <a:cubicBezTo>
                    <a:pt x="7932" y="2543"/>
                    <a:pt x="9475" y="4092"/>
                    <a:pt x="9484" y="6004"/>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5" name="Google Shape;17175;p45"/>
            <p:cNvSpPr/>
            <p:nvPr/>
          </p:nvSpPr>
          <p:spPr>
            <a:xfrm>
              <a:off x="6864225" y="247687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6" name="Google Shape;17176;p45"/>
            <p:cNvSpPr/>
            <p:nvPr/>
          </p:nvSpPr>
          <p:spPr>
            <a:xfrm>
              <a:off x="6901250" y="248982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7" name="Google Shape;17177;p45"/>
            <p:cNvSpPr/>
            <p:nvPr/>
          </p:nvSpPr>
          <p:spPr>
            <a:xfrm>
              <a:off x="6824975" y="24900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8" name="Google Shape;17178;p45"/>
            <p:cNvSpPr/>
            <p:nvPr/>
          </p:nvSpPr>
          <p:spPr>
            <a:xfrm>
              <a:off x="582700" y="2707500"/>
              <a:ext cx="300425" cy="300200"/>
            </a:xfrm>
            <a:custGeom>
              <a:rect b="b" l="l" r="r" t="t"/>
              <a:pathLst>
                <a:path extrusionOk="0" h="12008" w="12017">
                  <a:moveTo>
                    <a:pt x="6004" y="2534"/>
                  </a:moveTo>
                  <a:cubicBezTo>
                    <a:pt x="7922" y="2534"/>
                    <a:pt x="9474" y="4086"/>
                    <a:pt x="9474" y="5995"/>
                  </a:cubicBezTo>
                  <a:lnTo>
                    <a:pt x="9474" y="6004"/>
                  </a:lnTo>
                  <a:cubicBezTo>
                    <a:pt x="9474"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79" name="Google Shape;17179;p45"/>
            <p:cNvSpPr/>
            <p:nvPr/>
          </p:nvSpPr>
          <p:spPr>
            <a:xfrm>
              <a:off x="716950" y="28141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0" name="Google Shape;17180;p45"/>
            <p:cNvSpPr/>
            <p:nvPr/>
          </p:nvSpPr>
          <p:spPr>
            <a:xfrm>
              <a:off x="753975" y="282725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1" name="Google Shape;17181;p45"/>
            <p:cNvSpPr/>
            <p:nvPr/>
          </p:nvSpPr>
          <p:spPr>
            <a:xfrm>
              <a:off x="6777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2" name="Google Shape;17182;p45"/>
            <p:cNvSpPr/>
            <p:nvPr/>
          </p:nvSpPr>
          <p:spPr>
            <a:xfrm>
              <a:off x="12658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3" name="Google Shape;17183;p45"/>
            <p:cNvSpPr/>
            <p:nvPr/>
          </p:nvSpPr>
          <p:spPr>
            <a:xfrm>
              <a:off x="13998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4" name="Google Shape;17184;p45"/>
            <p:cNvSpPr/>
            <p:nvPr/>
          </p:nvSpPr>
          <p:spPr>
            <a:xfrm>
              <a:off x="14368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5" name="Google Shape;17185;p45"/>
            <p:cNvSpPr/>
            <p:nvPr/>
          </p:nvSpPr>
          <p:spPr>
            <a:xfrm>
              <a:off x="13606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6" name="Google Shape;17186;p45"/>
            <p:cNvSpPr/>
            <p:nvPr/>
          </p:nvSpPr>
          <p:spPr>
            <a:xfrm>
              <a:off x="1948725" y="2707500"/>
              <a:ext cx="300450" cy="300200"/>
            </a:xfrm>
            <a:custGeom>
              <a:rect b="b" l="l" r="r" t="t"/>
              <a:pathLst>
                <a:path extrusionOk="0" h="12008" w="12018">
                  <a:moveTo>
                    <a:pt x="6004" y="2534"/>
                  </a:moveTo>
                  <a:cubicBezTo>
                    <a:pt x="7922" y="2534"/>
                    <a:pt x="9475" y="4086"/>
                    <a:pt x="9483" y="5995"/>
                  </a:cubicBezTo>
                  <a:lnTo>
                    <a:pt x="9483" y="6004"/>
                  </a:lnTo>
                  <a:cubicBezTo>
                    <a:pt x="9483" y="7922"/>
                    <a:pt x="7922" y="9474"/>
                    <a:pt x="6004" y="9474"/>
                  </a:cubicBezTo>
                  <a:cubicBezTo>
                    <a:pt x="4086" y="9474"/>
                    <a:pt x="2534" y="7922"/>
                    <a:pt x="2534" y="6004"/>
                  </a:cubicBezTo>
                  <a:cubicBezTo>
                    <a:pt x="2534" y="4086"/>
                    <a:pt x="4086" y="2534"/>
                    <a:pt x="6004" y="2534"/>
                  </a:cubicBezTo>
                  <a:close/>
                  <a:moveTo>
                    <a:pt x="6004" y="0"/>
                  </a:moveTo>
                  <a:lnTo>
                    <a:pt x="5531" y="473"/>
                  </a:lnTo>
                  <a:lnTo>
                    <a:pt x="4630"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7" name="Google Shape;17187;p45"/>
            <p:cNvSpPr/>
            <p:nvPr/>
          </p:nvSpPr>
          <p:spPr>
            <a:xfrm>
              <a:off x="2082975" y="28141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8" name="Google Shape;17188;p45"/>
            <p:cNvSpPr/>
            <p:nvPr/>
          </p:nvSpPr>
          <p:spPr>
            <a:xfrm>
              <a:off x="21200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89" name="Google Shape;17189;p45"/>
            <p:cNvSpPr/>
            <p:nvPr/>
          </p:nvSpPr>
          <p:spPr>
            <a:xfrm>
              <a:off x="2043725" y="2827250"/>
              <a:ext cx="34375" cy="56225"/>
            </a:xfrm>
            <a:custGeom>
              <a:rect b="b" l="l" r="r" t="t"/>
              <a:pathLst>
                <a:path extrusionOk="0" h="2249" w="1375">
                  <a:moveTo>
                    <a:pt x="1009" y="1"/>
                  </a:moveTo>
                  <a:lnTo>
                    <a:pt x="1" y="1125"/>
                  </a:lnTo>
                  <a:lnTo>
                    <a:pt x="1009" y="2249"/>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0" name="Google Shape;17190;p45"/>
            <p:cNvSpPr/>
            <p:nvPr/>
          </p:nvSpPr>
          <p:spPr>
            <a:xfrm>
              <a:off x="2631850" y="2707500"/>
              <a:ext cx="300225" cy="300200"/>
            </a:xfrm>
            <a:custGeom>
              <a:rect b="b" l="l" r="r" t="t"/>
              <a:pathLst>
                <a:path extrusionOk="0" h="12008" w="12009">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23" y="473"/>
                  </a:lnTo>
                  <a:lnTo>
                    <a:pt x="4622" y="1374"/>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1" name="Google Shape;17191;p45"/>
            <p:cNvSpPr/>
            <p:nvPr/>
          </p:nvSpPr>
          <p:spPr>
            <a:xfrm>
              <a:off x="27659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2" name="Google Shape;17192;p45"/>
            <p:cNvSpPr/>
            <p:nvPr/>
          </p:nvSpPr>
          <p:spPr>
            <a:xfrm>
              <a:off x="2726850" y="2827250"/>
              <a:ext cx="34150" cy="56225"/>
            </a:xfrm>
            <a:custGeom>
              <a:rect b="b" l="l" r="r" t="t"/>
              <a:pathLst>
                <a:path extrusionOk="0" h="2249" w="1366">
                  <a:moveTo>
                    <a:pt x="1000" y="1"/>
                  </a:moveTo>
                  <a:lnTo>
                    <a:pt x="1" y="1125"/>
                  </a:lnTo>
                  <a:lnTo>
                    <a:pt x="1000" y="2249"/>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3" name="Google Shape;17193;p45"/>
            <p:cNvSpPr/>
            <p:nvPr/>
          </p:nvSpPr>
          <p:spPr>
            <a:xfrm>
              <a:off x="2803125" y="282725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4" name="Google Shape;17194;p45"/>
            <p:cNvSpPr/>
            <p:nvPr/>
          </p:nvSpPr>
          <p:spPr>
            <a:xfrm>
              <a:off x="33147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5" name="Google Shape;17195;p45"/>
            <p:cNvSpPr/>
            <p:nvPr/>
          </p:nvSpPr>
          <p:spPr>
            <a:xfrm>
              <a:off x="3449025" y="28141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6" name="Google Shape;17196;p45"/>
            <p:cNvSpPr/>
            <p:nvPr/>
          </p:nvSpPr>
          <p:spPr>
            <a:xfrm>
              <a:off x="3409775" y="2827250"/>
              <a:ext cx="34375" cy="56225"/>
            </a:xfrm>
            <a:custGeom>
              <a:rect b="b" l="l" r="r" t="t"/>
              <a:pathLst>
                <a:path extrusionOk="0" h="2249" w="1375">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7" name="Google Shape;17197;p45"/>
            <p:cNvSpPr/>
            <p:nvPr/>
          </p:nvSpPr>
          <p:spPr>
            <a:xfrm>
              <a:off x="3486050" y="282725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8" name="Google Shape;17198;p45"/>
            <p:cNvSpPr/>
            <p:nvPr/>
          </p:nvSpPr>
          <p:spPr>
            <a:xfrm>
              <a:off x="3997875" y="2707500"/>
              <a:ext cx="300450" cy="300200"/>
            </a:xfrm>
            <a:custGeom>
              <a:rect b="b" l="l" r="r" t="t"/>
              <a:pathLst>
                <a:path extrusionOk="0" h="12008" w="12018">
                  <a:moveTo>
                    <a:pt x="6005" y="2534"/>
                  </a:moveTo>
                  <a:cubicBezTo>
                    <a:pt x="7923" y="2534"/>
                    <a:pt x="9475" y="4086"/>
                    <a:pt x="9475" y="5995"/>
                  </a:cubicBezTo>
                  <a:lnTo>
                    <a:pt x="9475" y="6004"/>
                  </a:lnTo>
                  <a:cubicBezTo>
                    <a:pt x="9475" y="7922"/>
                    <a:pt x="7923" y="9474"/>
                    <a:pt x="6005" y="9474"/>
                  </a:cubicBezTo>
                  <a:cubicBezTo>
                    <a:pt x="4087" y="9474"/>
                    <a:pt x="2535" y="7922"/>
                    <a:pt x="2535" y="6004"/>
                  </a:cubicBezTo>
                  <a:cubicBezTo>
                    <a:pt x="2535" y="4086"/>
                    <a:pt x="4087" y="2534"/>
                    <a:pt x="6005" y="2534"/>
                  </a:cubicBezTo>
                  <a:close/>
                  <a:moveTo>
                    <a:pt x="6005" y="0"/>
                  </a:moveTo>
                  <a:lnTo>
                    <a:pt x="5523" y="473"/>
                  </a:lnTo>
                  <a:lnTo>
                    <a:pt x="4622"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199" name="Google Shape;17199;p45"/>
            <p:cNvSpPr/>
            <p:nvPr/>
          </p:nvSpPr>
          <p:spPr>
            <a:xfrm>
              <a:off x="4132150" y="28141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0" name="Google Shape;17200;p45"/>
            <p:cNvSpPr/>
            <p:nvPr/>
          </p:nvSpPr>
          <p:spPr>
            <a:xfrm>
              <a:off x="4169175" y="282725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1" name="Google Shape;17201;p45"/>
            <p:cNvSpPr/>
            <p:nvPr/>
          </p:nvSpPr>
          <p:spPr>
            <a:xfrm>
              <a:off x="4092900" y="2827250"/>
              <a:ext cx="34150" cy="56225"/>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2" name="Google Shape;17202;p45"/>
            <p:cNvSpPr/>
            <p:nvPr/>
          </p:nvSpPr>
          <p:spPr>
            <a:xfrm>
              <a:off x="4681025" y="2707500"/>
              <a:ext cx="300200" cy="300200"/>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3" name="Google Shape;17203;p45"/>
            <p:cNvSpPr/>
            <p:nvPr/>
          </p:nvSpPr>
          <p:spPr>
            <a:xfrm>
              <a:off x="4815050" y="28141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4" name="Google Shape;17204;p45"/>
            <p:cNvSpPr/>
            <p:nvPr/>
          </p:nvSpPr>
          <p:spPr>
            <a:xfrm>
              <a:off x="4775800" y="2827250"/>
              <a:ext cx="34375" cy="56225"/>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5" name="Google Shape;17205;p45"/>
            <p:cNvSpPr/>
            <p:nvPr/>
          </p:nvSpPr>
          <p:spPr>
            <a:xfrm>
              <a:off x="4852075" y="282725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6" name="Google Shape;17206;p45"/>
            <p:cNvSpPr/>
            <p:nvPr/>
          </p:nvSpPr>
          <p:spPr>
            <a:xfrm>
              <a:off x="5363925" y="2707500"/>
              <a:ext cx="300450" cy="300200"/>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7" name="Google Shape;17207;p45"/>
            <p:cNvSpPr/>
            <p:nvPr/>
          </p:nvSpPr>
          <p:spPr>
            <a:xfrm>
              <a:off x="5498175" y="28141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8" name="Google Shape;17208;p45"/>
            <p:cNvSpPr/>
            <p:nvPr/>
          </p:nvSpPr>
          <p:spPr>
            <a:xfrm>
              <a:off x="5535200" y="282725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09" name="Google Shape;17209;p45"/>
            <p:cNvSpPr/>
            <p:nvPr/>
          </p:nvSpPr>
          <p:spPr>
            <a:xfrm>
              <a:off x="5458925" y="2827250"/>
              <a:ext cx="34150" cy="56225"/>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0" name="Google Shape;17210;p45"/>
            <p:cNvSpPr/>
            <p:nvPr/>
          </p:nvSpPr>
          <p:spPr>
            <a:xfrm>
              <a:off x="6047050" y="2707500"/>
              <a:ext cx="300225" cy="300200"/>
            </a:xfrm>
            <a:custGeom>
              <a:rect b="b" l="l" r="r" t="t"/>
              <a:pathLst>
                <a:path extrusionOk="0" h="12008" w="12009">
                  <a:moveTo>
                    <a:pt x="6004" y="2534"/>
                  </a:moveTo>
                  <a:cubicBezTo>
                    <a:pt x="7914" y="2534"/>
                    <a:pt x="9475" y="4086"/>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1" name="Google Shape;17211;p45"/>
            <p:cNvSpPr/>
            <p:nvPr/>
          </p:nvSpPr>
          <p:spPr>
            <a:xfrm>
              <a:off x="6181100" y="28141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2" name="Google Shape;17212;p45"/>
            <p:cNvSpPr/>
            <p:nvPr/>
          </p:nvSpPr>
          <p:spPr>
            <a:xfrm>
              <a:off x="6218100" y="282725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3" name="Google Shape;17213;p45"/>
            <p:cNvSpPr/>
            <p:nvPr/>
          </p:nvSpPr>
          <p:spPr>
            <a:xfrm>
              <a:off x="6141825" y="2827250"/>
              <a:ext cx="34375" cy="56225"/>
            </a:xfrm>
            <a:custGeom>
              <a:rect b="b" l="l" r="r" t="t"/>
              <a:pathLst>
                <a:path extrusionOk="0" h="2249" w="1375">
                  <a:moveTo>
                    <a:pt x="1009" y="1"/>
                  </a:moveTo>
                  <a:lnTo>
                    <a:pt x="1" y="1125"/>
                  </a:lnTo>
                  <a:lnTo>
                    <a:pt x="1009" y="2249"/>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4" name="Google Shape;17214;p45"/>
            <p:cNvSpPr/>
            <p:nvPr/>
          </p:nvSpPr>
          <p:spPr>
            <a:xfrm>
              <a:off x="6729950" y="2707500"/>
              <a:ext cx="300450" cy="300200"/>
            </a:xfrm>
            <a:custGeom>
              <a:rect b="b" l="l" r="r" t="t"/>
              <a:pathLst>
                <a:path extrusionOk="0" h="12008" w="12018">
                  <a:moveTo>
                    <a:pt x="6005" y="2534"/>
                  </a:moveTo>
                  <a:cubicBezTo>
                    <a:pt x="7923" y="2534"/>
                    <a:pt x="9475" y="4086"/>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5" name="Google Shape;17215;p45"/>
            <p:cNvSpPr/>
            <p:nvPr/>
          </p:nvSpPr>
          <p:spPr>
            <a:xfrm>
              <a:off x="6864225" y="28141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6" name="Google Shape;17216;p45"/>
            <p:cNvSpPr/>
            <p:nvPr/>
          </p:nvSpPr>
          <p:spPr>
            <a:xfrm>
              <a:off x="6824975" y="2827250"/>
              <a:ext cx="34350" cy="56225"/>
            </a:xfrm>
            <a:custGeom>
              <a:rect b="b" l="l" r="r" t="t"/>
              <a:pathLst>
                <a:path extrusionOk="0" h="2249" w="1374">
                  <a:moveTo>
                    <a:pt x="1008" y="1"/>
                  </a:moveTo>
                  <a:lnTo>
                    <a:pt x="0" y="1125"/>
                  </a:lnTo>
                  <a:lnTo>
                    <a:pt x="1008" y="2249"/>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7" name="Google Shape;17217;p45"/>
            <p:cNvSpPr/>
            <p:nvPr/>
          </p:nvSpPr>
          <p:spPr>
            <a:xfrm>
              <a:off x="6901250" y="282725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8" name="Google Shape;17218;p45"/>
            <p:cNvSpPr/>
            <p:nvPr/>
          </p:nvSpPr>
          <p:spPr>
            <a:xfrm>
              <a:off x="582700" y="30447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19" name="Google Shape;17219;p45"/>
            <p:cNvSpPr/>
            <p:nvPr/>
          </p:nvSpPr>
          <p:spPr>
            <a:xfrm>
              <a:off x="716950" y="3151525"/>
              <a:ext cx="33025" cy="82325"/>
            </a:xfrm>
            <a:custGeom>
              <a:rect b="b" l="l" r="r" t="t"/>
              <a:pathLst>
                <a:path extrusionOk="0" h="3293" w="1321">
                  <a:moveTo>
                    <a:pt x="857" y="1"/>
                  </a:moveTo>
                  <a:lnTo>
                    <a:pt x="0" y="3168"/>
                  </a:lnTo>
                  <a:lnTo>
                    <a:pt x="464"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0" name="Google Shape;17220;p45"/>
            <p:cNvSpPr/>
            <p:nvPr/>
          </p:nvSpPr>
          <p:spPr>
            <a:xfrm>
              <a:off x="6777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1" name="Google Shape;17221;p45"/>
            <p:cNvSpPr/>
            <p:nvPr/>
          </p:nvSpPr>
          <p:spPr>
            <a:xfrm>
              <a:off x="753975" y="3164475"/>
              <a:ext cx="34375" cy="56225"/>
            </a:xfrm>
            <a:custGeom>
              <a:rect b="b" l="l" r="r" t="t"/>
              <a:pathLst>
                <a:path extrusionOk="0" h="2249" w="1375">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2" name="Google Shape;17222;p45"/>
            <p:cNvSpPr/>
            <p:nvPr/>
          </p:nvSpPr>
          <p:spPr>
            <a:xfrm>
              <a:off x="12658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3" name="Google Shape;17223;p45"/>
            <p:cNvSpPr/>
            <p:nvPr/>
          </p:nvSpPr>
          <p:spPr>
            <a:xfrm>
              <a:off x="13998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4" name="Google Shape;17224;p45"/>
            <p:cNvSpPr/>
            <p:nvPr/>
          </p:nvSpPr>
          <p:spPr>
            <a:xfrm>
              <a:off x="13606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5" name="Google Shape;17225;p45"/>
            <p:cNvSpPr/>
            <p:nvPr/>
          </p:nvSpPr>
          <p:spPr>
            <a:xfrm>
              <a:off x="14368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6" name="Google Shape;17226;p45"/>
            <p:cNvSpPr/>
            <p:nvPr/>
          </p:nvSpPr>
          <p:spPr>
            <a:xfrm>
              <a:off x="1948725" y="30447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7" name="Google Shape;17227;p45"/>
            <p:cNvSpPr/>
            <p:nvPr/>
          </p:nvSpPr>
          <p:spPr>
            <a:xfrm>
              <a:off x="2082975" y="3151525"/>
              <a:ext cx="33275" cy="82325"/>
            </a:xfrm>
            <a:custGeom>
              <a:rect b="b" l="l" r="r" t="t"/>
              <a:pathLst>
                <a:path extrusionOk="0" h="3293" w="1331">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8" name="Google Shape;17228;p45"/>
            <p:cNvSpPr/>
            <p:nvPr/>
          </p:nvSpPr>
          <p:spPr>
            <a:xfrm>
              <a:off x="21200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29" name="Google Shape;17229;p45"/>
            <p:cNvSpPr/>
            <p:nvPr/>
          </p:nvSpPr>
          <p:spPr>
            <a:xfrm>
              <a:off x="2043725" y="31647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0" name="Google Shape;17230;p45"/>
            <p:cNvSpPr/>
            <p:nvPr/>
          </p:nvSpPr>
          <p:spPr>
            <a:xfrm>
              <a:off x="2631850" y="30447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1" name="Google Shape;17231;p45"/>
            <p:cNvSpPr/>
            <p:nvPr/>
          </p:nvSpPr>
          <p:spPr>
            <a:xfrm>
              <a:off x="27659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2" name="Google Shape;17232;p45"/>
            <p:cNvSpPr/>
            <p:nvPr/>
          </p:nvSpPr>
          <p:spPr>
            <a:xfrm>
              <a:off x="2726850" y="31647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3" name="Google Shape;17233;p45"/>
            <p:cNvSpPr/>
            <p:nvPr/>
          </p:nvSpPr>
          <p:spPr>
            <a:xfrm>
              <a:off x="2803125" y="3164475"/>
              <a:ext cx="34150" cy="56225"/>
            </a:xfrm>
            <a:custGeom>
              <a:rect b="b" l="l" r="r" t="t"/>
              <a:pathLst>
                <a:path extrusionOk="0" h="2249" w="1366">
                  <a:moveTo>
                    <a:pt x="358" y="0"/>
                  </a:moveTo>
                  <a:lnTo>
                    <a:pt x="1" y="330"/>
                  </a:lnTo>
                  <a:lnTo>
                    <a:pt x="715" y="1124"/>
                  </a:lnTo>
                  <a:lnTo>
                    <a:pt x="1" y="1918"/>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4" name="Google Shape;17234;p45"/>
            <p:cNvSpPr/>
            <p:nvPr/>
          </p:nvSpPr>
          <p:spPr>
            <a:xfrm>
              <a:off x="33147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5" name="Google Shape;17235;p45"/>
            <p:cNvSpPr/>
            <p:nvPr/>
          </p:nvSpPr>
          <p:spPr>
            <a:xfrm>
              <a:off x="3449025" y="3151525"/>
              <a:ext cx="33250" cy="82325"/>
            </a:xfrm>
            <a:custGeom>
              <a:rect b="b" l="l" r="r" t="t"/>
              <a:pathLst>
                <a:path extrusionOk="0" h="3293" w="1330">
                  <a:moveTo>
                    <a:pt x="857" y="1"/>
                  </a:moveTo>
                  <a:lnTo>
                    <a:pt x="0" y="3168"/>
                  </a:lnTo>
                  <a:lnTo>
                    <a:pt x="473"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6" name="Google Shape;17236;p45"/>
            <p:cNvSpPr/>
            <p:nvPr/>
          </p:nvSpPr>
          <p:spPr>
            <a:xfrm>
              <a:off x="3409775" y="31647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7" name="Google Shape;17237;p45"/>
            <p:cNvSpPr/>
            <p:nvPr/>
          </p:nvSpPr>
          <p:spPr>
            <a:xfrm>
              <a:off x="3486050" y="3164475"/>
              <a:ext cx="34375" cy="56225"/>
            </a:xfrm>
            <a:custGeom>
              <a:rect b="b" l="l" r="r" t="t"/>
              <a:pathLst>
                <a:path extrusionOk="0" h="2249" w="1375">
                  <a:moveTo>
                    <a:pt x="357" y="0"/>
                  </a:moveTo>
                  <a:lnTo>
                    <a:pt x="0" y="330"/>
                  </a:lnTo>
                  <a:lnTo>
                    <a:pt x="723"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8" name="Google Shape;17238;p45"/>
            <p:cNvSpPr/>
            <p:nvPr/>
          </p:nvSpPr>
          <p:spPr>
            <a:xfrm>
              <a:off x="3997875" y="30447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39" name="Google Shape;17239;p45"/>
            <p:cNvSpPr/>
            <p:nvPr/>
          </p:nvSpPr>
          <p:spPr>
            <a:xfrm>
              <a:off x="4132150" y="3151525"/>
              <a:ext cx="33025" cy="82325"/>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0" name="Google Shape;17240;p45"/>
            <p:cNvSpPr/>
            <p:nvPr/>
          </p:nvSpPr>
          <p:spPr>
            <a:xfrm>
              <a:off x="4092900" y="31647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1" name="Google Shape;17241;p45"/>
            <p:cNvSpPr/>
            <p:nvPr/>
          </p:nvSpPr>
          <p:spPr>
            <a:xfrm>
              <a:off x="4169175" y="3164475"/>
              <a:ext cx="34150" cy="56225"/>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2" name="Google Shape;17242;p45"/>
            <p:cNvSpPr/>
            <p:nvPr/>
          </p:nvSpPr>
          <p:spPr>
            <a:xfrm>
              <a:off x="4681025" y="30447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3" name="Google Shape;17243;p45"/>
            <p:cNvSpPr/>
            <p:nvPr/>
          </p:nvSpPr>
          <p:spPr>
            <a:xfrm>
              <a:off x="4815050" y="3151525"/>
              <a:ext cx="33250" cy="82325"/>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4" name="Google Shape;17244;p45"/>
            <p:cNvSpPr/>
            <p:nvPr/>
          </p:nvSpPr>
          <p:spPr>
            <a:xfrm>
              <a:off x="4775800" y="31647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5" name="Google Shape;17245;p45"/>
            <p:cNvSpPr/>
            <p:nvPr/>
          </p:nvSpPr>
          <p:spPr>
            <a:xfrm>
              <a:off x="4852075" y="3164475"/>
              <a:ext cx="34375" cy="56225"/>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6" name="Google Shape;17246;p45"/>
            <p:cNvSpPr/>
            <p:nvPr/>
          </p:nvSpPr>
          <p:spPr>
            <a:xfrm>
              <a:off x="5363925" y="30447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7" name="Google Shape;17247;p45"/>
            <p:cNvSpPr/>
            <p:nvPr/>
          </p:nvSpPr>
          <p:spPr>
            <a:xfrm>
              <a:off x="5498175" y="3151525"/>
              <a:ext cx="33050" cy="82325"/>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8" name="Google Shape;17248;p45"/>
            <p:cNvSpPr/>
            <p:nvPr/>
          </p:nvSpPr>
          <p:spPr>
            <a:xfrm>
              <a:off x="5535200" y="3164475"/>
              <a:ext cx="34375" cy="56225"/>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49" name="Google Shape;17249;p45"/>
            <p:cNvSpPr/>
            <p:nvPr/>
          </p:nvSpPr>
          <p:spPr>
            <a:xfrm>
              <a:off x="5458925" y="31647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0" name="Google Shape;17250;p45"/>
            <p:cNvSpPr/>
            <p:nvPr/>
          </p:nvSpPr>
          <p:spPr>
            <a:xfrm>
              <a:off x="6047050" y="30447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1" name="Google Shape;17251;p45"/>
            <p:cNvSpPr/>
            <p:nvPr/>
          </p:nvSpPr>
          <p:spPr>
            <a:xfrm>
              <a:off x="6181100" y="3151525"/>
              <a:ext cx="33250" cy="82325"/>
            </a:xfrm>
            <a:custGeom>
              <a:rect b="b" l="l" r="r" t="t"/>
              <a:pathLst>
                <a:path extrusionOk="0" h="3293" w="1330">
                  <a:moveTo>
                    <a:pt x="857" y="1"/>
                  </a:moveTo>
                  <a:lnTo>
                    <a:pt x="0" y="3168"/>
                  </a:lnTo>
                  <a:lnTo>
                    <a:pt x="473" y="3293"/>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2" name="Google Shape;17252;p45"/>
            <p:cNvSpPr/>
            <p:nvPr/>
          </p:nvSpPr>
          <p:spPr>
            <a:xfrm>
              <a:off x="6218100" y="3164475"/>
              <a:ext cx="34375" cy="56225"/>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3" name="Google Shape;17253;p45"/>
            <p:cNvSpPr/>
            <p:nvPr/>
          </p:nvSpPr>
          <p:spPr>
            <a:xfrm>
              <a:off x="6141825" y="31647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4" name="Google Shape;17254;p45"/>
            <p:cNvSpPr/>
            <p:nvPr/>
          </p:nvSpPr>
          <p:spPr>
            <a:xfrm>
              <a:off x="6729950" y="30447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5" name="Google Shape;17255;p45"/>
            <p:cNvSpPr/>
            <p:nvPr/>
          </p:nvSpPr>
          <p:spPr>
            <a:xfrm>
              <a:off x="6864225" y="3151525"/>
              <a:ext cx="33025" cy="82325"/>
            </a:xfrm>
            <a:custGeom>
              <a:rect b="b" l="l" r="r" t="t"/>
              <a:pathLst>
                <a:path extrusionOk="0" h="3293" w="1321">
                  <a:moveTo>
                    <a:pt x="857" y="1"/>
                  </a:moveTo>
                  <a:lnTo>
                    <a:pt x="0" y="3168"/>
                  </a:lnTo>
                  <a:lnTo>
                    <a:pt x="473" y="3293"/>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6" name="Google Shape;17256;p45"/>
            <p:cNvSpPr/>
            <p:nvPr/>
          </p:nvSpPr>
          <p:spPr>
            <a:xfrm>
              <a:off x="6824975" y="31647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7" name="Google Shape;17257;p45"/>
            <p:cNvSpPr/>
            <p:nvPr/>
          </p:nvSpPr>
          <p:spPr>
            <a:xfrm>
              <a:off x="6901250" y="3164475"/>
              <a:ext cx="34350" cy="56225"/>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8" name="Google Shape;17258;p45"/>
            <p:cNvSpPr/>
            <p:nvPr/>
          </p:nvSpPr>
          <p:spPr>
            <a:xfrm>
              <a:off x="582700" y="338215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59" name="Google Shape;17259;p45"/>
            <p:cNvSpPr/>
            <p:nvPr/>
          </p:nvSpPr>
          <p:spPr>
            <a:xfrm>
              <a:off x="716950" y="348875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0" name="Google Shape;17260;p45"/>
            <p:cNvSpPr/>
            <p:nvPr/>
          </p:nvSpPr>
          <p:spPr>
            <a:xfrm>
              <a:off x="753975" y="3501900"/>
              <a:ext cx="34375" cy="56000"/>
            </a:xfrm>
            <a:custGeom>
              <a:rect b="b" l="l" r="r" t="t"/>
              <a:pathLst>
                <a:path extrusionOk="0" h="2240" w="1375">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1" name="Google Shape;17261;p45"/>
            <p:cNvSpPr/>
            <p:nvPr/>
          </p:nvSpPr>
          <p:spPr>
            <a:xfrm>
              <a:off x="6777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2" name="Google Shape;17262;p45"/>
            <p:cNvSpPr/>
            <p:nvPr/>
          </p:nvSpPr>
          <p:spPr>
            <a:xfrm>
              <a:off x="12658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3" name="Google Shape;17263;p45"/>
            <p:cNvSpPr/>
            <p:nvPr/>
          </p:nvSpPr>
          <p:spPr>
            <a:xfrm>
              <a:off x="13998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4" name="Google Shape;17264;p45"/>
            <p:cNvSpPr/>
            <p:nvPr/>
          </p:nvSpPr>
          <p:spPr>
            <a:xfrm>
              <a:off x="14368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5" name="Google Shape;17265;p45"/>
            <p:cNvSpPr/>
            <p:nvPr/>
          </p:nvSpPr>
          <p:spPr>
            <a:xfrm>
              <a:off x="13606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6" name="Google Shape;17266;p45"/>
            <p:cNvSpPr/>
            <p:nvPr/>
          </p:nvSpPr>
          <p:spPr>
            <a:xfrm>
              <a:off x="1948725" y="338215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7" name="Google Shape;17267;p45"/>
            <p:cNvSpPr/>
            <p:nvPr/>
          </p:nvSpPr>
          <p:spPr>
            <a:xfrm>
              <a:off x="2082975" y="348875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8" name="Google Shape;17268;p45"/>
            <p:cNvSpPr/>
            <p:nvPr/>
          </p:nvSpPr>
          <p:spPr>
            <a:xfrm>
              <a:off x="21200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69" name="Google Shape;17269;p45"/>
            <p:cNvSpPr/>
            <p:nvPr/>
          </p:nvSpPr>
          <p:spPr>
            <a:xfrm>
              <a:off x="2043725" y="350190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0" name="Google Shape;17270;p45"/>
            <p:cNvSpPr/>
            <p:nvPr/>
          </p:nvSpPr>
          <p:spPr>
            <a:xfrm>
              <a:off x="2631850" y="338215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1" name="Google Shape;17271;p45"/>
            <p:cNvSpPr/>
            <p:nvPr/>
          </p:nvSpPr>
          <p:spPr>
            <a:xfrm>
              <a:off x="27659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2" name="Google Shape;17272;p45"/>
            <p:cNvSpPr/>
            <p:nvPr/>
          </p:nvSpPr>
          <p:spPr>
            <a:xfrm>
              <a:off x="2726850" y="350190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3" name="Google Shape;17273;p45"/>
            <p:cNvSpPr/>
            <p:nvPr/>
          </p:nvSpPr>
          <p:spPr>
            <a:xfrm>
              <a:off x="2803125" y="3501900"/>
              <a:ext cx="34150" cy="56000"/>
            </a:xfrm>
            <a:custGeom>
              <a:rect b="b" l="l" r="r" t="t"/>
              <a:pathLst>
                <a:path extrusionOk="0" h="2240" w="1366">
                  <a:moveTo>
                    <a:pt x="358" y="1"/>
                  </a:moveTo>
                  <a:lnTo>
                    <a:pt x="1" y="322"/>
                  </a:lnTo>
                  <a:lnTo>
                    <a:pt x="715" y="1125"/>
                  </a:lnTo>
                  <a:lnTo>
                    <a:pt x="1" y="1919"/>
                  </a:lnTo>
                  <a:lnTo>
                    <a:pt x="358" y="2240"/>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4" name="Google Shape;17274;p45"/>
            <p:cNvSpPr/>
            <p:nvPr/>
          </p:nvSpPr>
          <p:spPr>
            <a:xfrm>
              <a:off x="33147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5" name="Google Shape;17275;p45"/>
            <p:cNvSpPr/>
            <p:nvPr/>
          </p:nvSpPr>
          <p:spPr>
            <a:xfrm>
              <a:off x="3449025" y="348875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6" name="Google Shape;17276;p45"/>
            <p:cNvSpPr/>
            <p:nvPr/>
          </p:nvSpPr>
          <p:spPr>
            <a:xfrm>
              <a:off x="3486050" y="3501900"/>
              <a:ext cx="34375" cy="56000"/>
            </a:xfrm>
            <a:custGeom>
              <a:rect b="b" l="l" r="r" t="t"/>
              <a:pathLst>
                <a:path extrusionOk="0" h="2240" w="1375">
                  <a:moveTo>
                    <a:pt x="357" y="1"/>
                  </a:moveTo>
                  <a:lnTo>
                    <a:pt x="0" y="322"/>
                  </a:lnTo>
                  <a:lnTo>
                    <a:pt x="723"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7" name="Google Shape;17277;p45"/>
            <p:cNvSpPr/>
            <p:nvPr/>
          </p:nvSpPr>
          <p:spPr>
            <a:xfrm>
              <a:off x="3409775" y="350190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8" name="Google Shape;17278;p45"/>
            <p:cNvSpPr/>
            <p:nvPr/>
          </p:nvSpPr>
          <p:spPr>
            <a:xfrm>
              <a:off x="3997875" y="338215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79" name="Google Shape;17279;p45"/>
            <p:cNvSpPr/>
            <p:nvPr/>
          </p:nvSpPr>
          <p:spPr>
            <a:xfrm>
              <a:off x="4132150" y="348875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0" name="Google Shape;17280;p45"/>
            <p:cNvSpPr/>
            <p:nvPr/>
          </p:nvSpPr>
          <p:spPr>
            <a:xfrm>
              <a:off x="4092900" y="350190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1" name="Google Shape;17281;p45"/>
            <p:cNvSpPr/>
            <p:nvPr/>
          </p:nvSpPr>
          <p:spPr>
            <a:xfrm>
              <a:off x="4169175" y="3501900"/>
              <a:ext cx="34150" cy="56000"/>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2" name="Google Shape;17282;p45"/>
            <p:cNvSpPr/>
            <p:nvPr/>
          </p:nvSpPr>
          <p:spPr>
            <a:xfrm>
              <a:off x="4681025" y="338215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3" name="Google Shape;17283;p45"/>
            <p:cNvSpPr/>
            <p:nvPr/>
          </p:nvSpPr>
          <p:spPr>
            <a:xfrm>
              <a:off x="4815050" y="348875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4" name="Google Shape;17284;p45"/>
            <p:cNvSpPr/>
            <p:nvPr/>
          </p:nvSpPr>
          <p:spPr>
            <a:xfrm>
              <a:off x="4852075" y="3501900"/>
              <a:ext cx="34375" cy="56000"/>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5" name="Google Shape;17285;p45"/>
            <p:cNvSpPr/>
            <p:nvPr/>
          </p:nvSpPr>
          <p:spPr>
            <a:xfrm>
              <a:off x="4775800" y="350190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6" name="Google Shape;17286;p45"/>
            <p:cNvSpPr/>
            <p:nvPr/>
          </p:nvSpPr>
          <p:spPr>
            <a:xfrm>
              <a:off x="5363925" y="338215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7" name="Google Shape;17287;p45"/>
            <p:cNvSpPr/>
            <p:nvPr/>
          </p:nvSpPr>
          <p:spPr>
            <a:xfrm>
              <a:off x="5498175" y="348875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8" name="Google Shape;17288;p45"/>
            <p:cNvSpPr/>
            <p:nvPr/>
          </p:nvSpPr>
          <p:spPr>
            <a:xfrm>
              <a:off x="5535200" y="3501900"/>
              <a:ext cx="34375" cy="56000"/>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89" name="Google Shape;17289;p45"/>
            <p:cNvSpPr/>
            <p:nvPr/>
          </p:nvSpPr>
          <p:spPr>
            <a:xfrm>
              <a:off x="5458925" y="350190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0" name="Google Shape;17290;p45"/>
            <p:cNvSpPr/>
            <p:nvPr/>
          </p:nvSpPr>
          <p:spPr>
            <a:xfrm>
              <a:off x="6047050" y="338215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1" name="Google Shape;17291;p45"/>
            <p:cNvSpPr/>
            <p:nvPr/>
          </p:nvSpPr>
          <p:spPr>
            <a:xfrm>
              <a:off x="6181100" y="348875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2" name="Google Shape;17292;p45"/>
            <p:cNvSpPr/>
            <p:nvPr/>
          </p:nvSpPr>
          <p:spPr>
            <a:xfrm>
              <a:off x="6141825" y="350190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3" name="Google Shape;17293;p45"/>
            <p:cNvSpPr/>
            <p:nvPr/>
          </p:nvSpPr>
          <p:spPr>
            <a:xfrm>
              <a:off x="6218100" y="3501900"/>
              <a:ext cx="34375" cy="56000"/>
            </a:xfrm>
            <a:custGeom>
              <a:rect b="b" l="l" r="r" t="t"/>
              <a:pathLst>
                <a:path extrusionOk="0" h="2240" w="1375">
                  <a:moveTo>
                    <a:pt x="367" y="1"/>
                  </a:moveTo>
                  <a:lnTo>
                    <a:pt x="1" y="322"/>
                  </a:lnTo>
                  <a:lnTo>
                    <a:pt x="724" y="1125"/>
                  </a:lnTo>
                  <a:lnTo>
                    <a:pt x="1" y="1919"/>
                  </a:lnTo>
                  <a:lnTo>
                    <a:pt x="367" y="2240"/>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4" name="Google Shape;17294;p45"/>
            <p:cNvSpPr/>
            <p:nvPr/>
          </p:nvSpPr>
          <p:spPr>
            <a:xfrm>
              <a:off x="6729950" y="338215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5" name="Google Shape;17295;p45"/>
            <p:cNvSpPr/>
            <p:nvPr/>
          </p:nvSpPr>
          <p:spPr>
            <a:xfrm>
              <a:off x="6864225" y="348875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6" name="Google Shape;17296;p45"/>
            <p:cNvSpPr/>
            <p:nvPr/>
          </p:nvSpPr>
          <p:spPr>
            <a:xfrm>
              <a:off x="6824975" y="350190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7" name="Google Shape;17297;p45"/>
            <p:cNvSpPr/>
            <p:nvPr/>
          </p:nvSpPr>
          <p:spPr>
            <a:xfrm>
              <a:off x="6901250" y="3501900"/>
              <a:ext cx="34350" cy="56000"/>
            </a:xfrm>
            <a:custGeom>
              <a:rect b="b" l="l" r="r" t="t"/>
              <a:pathLst>
                <a:path extrusionOk="0" h="2240" w="1374">
                  <a:moveTo>
                    <a:pt x="357" y="1"/>
                  </a:moveTo>
                  <a:lnTo>
                    <a:pt x="0" y="322"/>
                  </a:lnTo>
                  <a:lnTo>
                    <a:pt x="714" y="1125"/>
                  </a:lnTo>
                  <a:lnTo>
                    <a:pt x="0" y="1919"/>
                  </a:lnTo>
                  <a:lnTo>
                    <a:pt x="366" y="2240"/>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8" name="Google Shape;17298;p45"/>
            <p:cNvSpPr/>
            <p:nvPr/>
          </p:nvSpPr>
          <p:spPr>
            <a:xfrm>
              <a:off x="582700" y="371935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299" name="Google Shape;17299;p45"/>
            <p:cNvSpPr/>
            <p:nvPr/>
          </p:nvSpPr>
          <p:spPr>
            <a:xfrm>
              <a:off x="716950" y="382617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0" name="Google Shape;17300;p45"/>
            <p:cNvSpPr/>
            <p:nvPr/>
          </p:nvSpPr>
          <p:spPr>
            <a:xfrm>
              <a:off x="6777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1" name="Google Shape;17301;p45"/>
            <p:cNvSpPr/>
            <p:nvPr/>
          </p:nvSpPr>
          <p:spPr>
            <a:xfrm>
              <a:off x="753975" y="383912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2" name="Google Shape;17302;p45"/>
            <p:cNvSpPr/>
            <p:nvPr/>
          </p:nvSpPr>
          <p:spPr>
            <a:xfrm>
              <a:off x="12658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3" name="Google Shape;17303;p45"/>
            <p:cNvSpPr/>
            <p:nvPr/>
          </p:nvSpPr>
          <p:spPr>
            <a:xfrm>
              <a:off x="13998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4" name="Google Shape;17304;p45"/>
            <p:cNvSpPr/>
            <p:nvPr/>
          </p:nvSpPr>
          <p:spPr>
            <a:xfrm>
              <a:off x="13606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5" name="Google Shape;17305;p45"/>
            <p:cNvSpPr/>
            <p:nvPr/>
          </p:nvSpPr>
          <p:spPr>
            <a:xfrm>
              <a:off x="14368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6" name="Google Shape;17306;p45"/>
            <p:cNvSpPr/>
            <p:nvPr/>
          </p:nvSpPr>
          <p:spPr>
            <a:xfrm>
              <a:off x="1948725" y="371935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7" name="Google Shape;17307;p45"/>
            <p:cNvSpPr/>
            <p:nvPr/>
          </p:nvSpPr>
          <p:spPr>
            <a:xfrm>
              <a:off x="2082975" y="382617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8" name="Google Shape;17308;p45"/>
            <p:cNvSpPr/>
            <p:nvPr/>
          </p:nvSpPr>
          <p:spPr>
            <a:xfrm>
              <a:off x="21200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09" name="Google Shape;17309;p45"/>
            <p:cNvSpPr/>
            <p:nvPr/>
          </p:nvSpPr>
          <p:spPr>
            <a:xfrm>
              <a:off x="2043725" y="383935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0" name="Google Shape;17310;p45"/>
            <p:cNvSpPr/>
            <p:nvPr/>
          </p:nvSpPr>
          <p:spPr>
            <a:xfrm>
              <a:off x="2631850" y="371935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1" name="Google Shape;17311;p45"/>
            <p:cNvSpPr/>
            <p:nvPr/>
          </p:nvSpPr>
          <p:spPr>
            <a:xfrm>
              <a:off x="27659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2" name="Google Shape;17312;p45"/>
            <p:cNvSpPr/>
            <p:nvPr/>
          </p:nvSpPr>
          <p:spPr>
            <a:xfrm>
              <a:off x="2803125" y="383912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3" name="Google Shape;17313;p45"/>
            <p:cNvSpPr/>
            <p:nvPr/>
          </p:nvSpPr>
          <p:spPr>
            <a:xfrm>
              <a:off x="2726850" y="383935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4" name="Google Shape;17314;p45"/>
            <p:cNvSpPr/>
            <p:nvPr/>
          </p:nvSpPr>
          <p:spPr>
            <a:xfrm>
              <a:off x="33147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5" name="Google Shape;17315;p45"/>
            <p:cNvSpPr/>
            <p:nvPr/>
          </p:nvSpPr>
          <p:spPr>
            <a:xfrm>
              <a:off x="3449025" y="382617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6" name="Google Shape;17316;p45"/>
            <p:cNvSpPr/>
            <p:nvPr/>
          </p:nvSpPr>
          <p:spPr>
            <a:xfrm>
              <a:off x="3486050" y="383912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7" name="Google Shape;17317;p45"/>
            <p:cNvSpPr/>
            <p:nvPr/>
          </p:nvSpPr>
          <p:spPr>
            <a:xfrm>
              <a:off x="3409775" y="383935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8" name="Google Shape;17318;p45"/>
            <p:cNvSpPr/>
            <p:nvPr/>
          </p:nvSpPr>
          <p:spPr>
            <a:xfrm>
              <a:off x="3997875" y="371935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19" name="Google Shape;17319;p45"/>
            <p:cNvSpPr/>
            <p:nvPr/>
          </p:nvSpPr>
          <p:spPr>
            <a:xfrm>
              <a:off x="4132150" y="382617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0" name="Google Shape;17320;p45"/>
            <p:cNvSpPr/>
            <p:nvPr/>
          </p:nvSpPr>
          <p:spPr>
            <a:xfrm>
              <a:off x="4092900" y="383935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1" name="Google Shape;17321;p45"/>
            <p:cNvSpPr/>
            <p:nvPr/>
          </p:nvSpPr>
          <p:spPr>
            <a:xfrm>
              <a:off x="4169175" y="383912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2" name="Google Shape;17322;p45"/>
            <p:cNvSpPr/>
            <p:nvPr/>
          </p:nvSpPr>
          <p:spPr>
            <a:xfrm>
              <a:off x="4681025" y="371935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3" name="Google Shape;17323;p45"/>
            <p:cNvSpPr/>
            <p:nvPr/>
          </p:nvSpPr>
          <p:spPr>
            <a:xfrm>
              <a:off x="4815050" y="382617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4" name="Google Shape;17324;p45"/>
            <p:cNvSpPr/>
            <p:nvPr/>
          </p:nvSpPr>
          <p:spPr>
            <a:xfrm>
              <a:off x="4852075" y="383912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5" name="Google Shape;17325;p45"/>
            <p:cNvSpPr/>
            <p:nvPr/>
          </p:nvSpPr>
          <p:spPr>
            <a:xfrm>
              <a:off x="4775800" y="383935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6" name="Google Shape;17326;p45"/>
            <p:cNvSpPr/>
            <p:nvPr/>
          </p:nvSpPr>
          <p:spPr>
            <a:xfrm>
              <a:off x="5363925" y="371935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7" name="Google Shape;17327;p45"/>
            <p:cNvSpPr/>
            <p:nvPr/>
          </p:nvSpPr>
          <p:spPr>
            <a:xfrm>
              <a:off x="5498175" y="382617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8" name="Google Shape;17328;p45"/>
            <p:cNvSpPr/>
            <p:nvPr/>
          </p:nvSpPr>
          <p:spPr>
            <a:xfrm>
              <a:off x="5535200" y="383912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29" name="Google Shape;17329;p45"/>
            <p:cNvSpPr/>
            <p:nvPr/>
          </p:nvSpPr>
          <p:spPr>
            <a:xfrm>
              <a:off x="5458925" y="383935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0" name="Google Shape;17330;p45"/>
            <p:cNvSpPr/>
            <p:nvPr/>
          </p:nvSpPr>
          <p:spPr>
            <a:xfrm>
              <a:off x="6047050" y="371935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1" name="Google Shape;17331;p45"/>
            <p:cNvSpPr/>
            <p:nvPr/>
          </p:nvSpPr>
          <p:spPr>
            <a:xfrm>
              <a:off x="6181100" y="382617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2" name="Google Shape;17332;p45"/>
            <p:cNvSpPr/>
            <p:nvPr/>
          </p:nvSpPr>
          <p:spPr>
            <a:xfrm>
              <a:off x="6141825" y="383935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3" name="Google Shape;17333;p45"/>
            <p:cNvSpPr/>
            <p:nvPr/>
          </p:nvSpPr>
          <p:spPr>
            <a:xfrm>
              <a:off x="6218100" y="383912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4" name="Google Shape;17334;p45"/>
            <p:cNvSpPr/>
            <p:nvPr/>
          </p:nvSpPr>
          <p:spPr>
            <a:xfrm>
              <a:off x="6729950" y="371935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5" name="Google Shape;17335;p45"/>
            <p:cNvSpPr/>
            <p:nvPr/>
          </p:nvSpPr>
          <p:spPr>
            <a:xfrm>
              <a:off x="6864225" y="382617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6" name="Google Shape;17336;p45"/>
            <p:cNvSpPr/>
            <p:nvPr/>
          </p:nvSpPr>
          <p:spPr>
            <a:xfrm>
              <a:off x="6824975" y="383935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7" name="Google Shape;17337;p45"/>
            <p:cNvSpPr/>
            <p:nvPr/>
          </p:nvSpPr>
          <p:spPr>
            <a:xfrm>
              <a:off x="6901250" y="383912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8" name="Google Shape;17338;p45"/>
            <p:cNvSpPr/>
            <p:nvPr/>
          </p:nvSpPr>
          <p:spPr>
            <a:xfrm>
              <a:off x="582700" y="4056800"/>
              <a:ext cx="300425" cy="300200"/>
            </a:xfrm>
            <a:custGeom>
              <a:rect b="b" l="l" r="r" t="t"/>
              <a:pathLst>
                <a:path extrusionOk="0" h="12008" w="12017">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6" y="1740"/>
                  </a:lnTo>
                  <a:lnTo>
                    <a:pt x="1757" y="1740"/>
                  </a:lnTo>
                  <a:lnTo>
                    <a:pt x="1757" y="4247"/>
                  </a:lnTo>
                  <a:lnTo>
                    <a:pt x="0" y="6004"/>
                  </a:lnTo>
                  <a:lnTo>
                    <a:pt x="1383" y="7387"/>
                  </a:lnTo>
                  <a:lnTo>
                    <a:pt x="1757" y="7761"/>
                  </a:lnTo>
                  <a:lnTo>
                    <a:pt x="1757" y="10250"/>
                  </a:lnTo>
                  <a:lnTo>
                    <a:pt x="4246" y="10250"/>
                  </a:lnTo>
                  <a:lnTo>
                    <a:pt x="6004" y="12008"/>
                  </a:lnTo>
                  <a:lnTo>
                    <a:pt x="7770" y="10250"/>
                  </a:lnTo>
                  <a:lnTo>
                    <a:pt x="10250" y="10250"/>
                  </a:lnTo>
                  <a:lnTo>
                    <a:pt x="10250" y="7761"/>
                  </a:lnTo>
                  <a:lnTo>
                    <a:pt x="12017" y="6004"/>
                  </a:lnTo>
                  <a:lnTo>
                    <a:pt x="10250" y="4247"/>
                  </a:lnTo>
                  <a:lnTo>
                    <a:pt x="10250" y="1740"/>
                  </a:lnTo>
                  <a:lnTo>
                    <a:pt x="7743"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39" name="Google Shape;17339;p45"/>
            <p:cNvSpPr/>
            <p:nvPr/>
          </p:nvSpPr>
          <p:spPr>
            <a:xfrm>
              <a:off x="716950" y="4163400"/>
              <a:ext cx="33025" cy="82550"/>
            </a:xfrm>
            <a:custGeom>
              <a:rect b="b" l="l" r="r" t="t"/>
              <a:pathLst>
                <a:path extrusionOk="0" h="3302" w="1321">
                  <a:moveTo>
                    <a:pt x="857" y="0"/>
                  </a:moveTo>
                  <a:lnTo>
                    <a:pt x="0" y="3176"/>
                  </a:lnTo>
                  <a:lnTo>
                    <a:pt x="464"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0" name="Google Shape;17340;p45"/>
            <p:cNvSpPr/>
            <p:nvPr/>
          </p:nvSpPr>
          <p:spPr>
            <a:xfrm>
              <a:off x="6777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1" name="Google Shape;17341;p45"/>
            <p:cNvSpPr/>
            <p:nvPr/>
          </p:nvSpPr>
          <p:spPr>
            <a:xfrm>
              <a:off x="753975" y="4176550"/>
              <a:ext cx="34375" cy="56225"/>
            </a:xfrm>
            <a:custGeom>
              <a:rect b="b" l="l" r="r" t="t"/>
              <a:pathLst>
                <a:path extrusionOk="0" h="2249" w="1375">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2" name="Google Shape;17342;p45"/>
            <p:cNvSpPr/>
            <p:nvPr/>
          </p:nvSpPr>
          <p:spPr>
            <a:xfrm>
              <a:off x="12658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3" name="Google Shape;17343;p45"/>
            <p:cNvSpPr/>
            <p:nvPr/>
          </p:nvSpPr>
          <p:spPr>
            <a:xfrm>
              <a:off x="13998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4" name="Google Shape;17344;p45"/>
            <p:cNvSpPr/>
            <p:nvPr/>
          </p:nvSpPr>
          <p:spPr>
            <a:xfrm>
              <a:off x="14368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5" name="Google Shape;17345;p45"/>
            <p:cNvSpPr/>
            <p:nvPr/>
          </p:nvSpPr>
          <p:spPr>
            <a:xfrm>
              <a:off x="13606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6" name="Google Shape;17346;p45"/>
            <p:cNvSpPr/>
            <p:nvPr/>
          </p:nvSpPr>
          <p:spPr>
            <a:xfrm>
              <a:off x="1948725" y="4056800"/>
              <a:ext cx="300450" cy="300200"/>
            </a:xfrm>
            <a:custGeom>
              <a:rect b="b" l="l" r="r" t="t"/>
              <a:pathLst>
                <a:path extrusionOk="0" h="12008" w="12018">
                  <a:moveTo>
                    <a:pt x="6004" y="2534"/>
                  </a:moveTo>
                  <a:cubicBezTo>
                    <a:pt x="7922" y="2534"/>
                    <a:pt x="9475" y="4086"/>
                    <a:pt x="9483" y="5995"/>
                  </a:cubicBezTo>
                  <a:lnTo>
                    <a:pt x="9483" y="6004"/>
                  </a:lnTo>
                  <a:cubicBezTo>
                    <a:pt x="9483" y="7922"/>
                    <a:pt x="7922" y="9483"/>
                    <a:pt x="6004" y="9483"/>
                  </a:cubicBezTo>
                  <a:cubicBezTo>
                    <a:pt x="4086" y="9483"/>
                    <a:pt x="2534" y="7922"/>
                    <a:pt x="2534" y="6004"/>
                  </a:cubicBezTo>
                  <a:cubicBezTo>
                    <a:pt x="2534" y="4086"/>
                    <a:pt x="4086" y="2534"/>
                    <a:pt x="6004" y="2534"/>
                  </a:cubicBezTo>
                  <a:close/>
                  <a:moveTo>
                    <a:pt x="6004" y="0"/>
                  </a:moveTo>
                  <a:lnTo>
                    <a:pt x="5531" y="473"/>
                  </a:lnTo>
                  <a:lnTo>
                    <a:pt x="4630"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7" name="Google Shape;17347;p45"/>
            <p:cNvSpPr/>
            <p:nvPr/>
          </p:nvSpPr>
          <p:spPr>
            <a:xfrm>
              <a:off x="2082975" y="4163400"/>
              <a:ext cx="33275" cy="82550"/>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8" name="Google Shape;17348;p45"/>
            <p:cNvSpPr/>
            <p:nvPr/>
          </p:nvSpPr>
          <p:spPr>
            <a:xfrm>
              <a:off x="21200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49" name="Google Shape;17349;p45"/>
            <p:cNvSpPr/>
            <p:nvPr/>
          </p:nvSpPr>
          <p:spPr>
            <a:xfrm>
              <a:off x="2043725" y="4176550"/>
              <a:ext cx="34375" cy="56450"/>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0" name="Google Shape;17350;p45"/>
            <p:cNvSpPr/>
            <p:nvPr/>
          </p:nvSpPr>
          <p:spPr>
            <a:xfrm>
              <a:off x="2631850" y="4056800"/>
              <a:ext cx="300225" cy="300200"/>
            </a:xfrm>
            <a:custGeom>
              <a:rect b="b" l="l" r="r" t="t"/>
              <a:pathLst>
                <a:path extrusionOk="0" h="12008" w="12009">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1" name="Google Shape;17351;p45"/>
            <p:cNvSpPr/>
            <p:nvPr/>
          </p:nvSpPr>
          <p:spPr>
            <a:xfrm>
              <a:off x="27659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2" name="Google Shape;17352;p45"/>
            <p:cNvSpPr/>
            <p:nvPr/>
          </p:nvSpPr>
          <p:spPr>
            <a:xfrm>
              <a:off x="2803125" y="4176550"/>
              <a:ext cx="34150" cy="56225"/>
            </a:xfrm>
            <a:custGeom>
              <a:rect b="b" l="l" r="r" t="t"/>
              <a:pathLst>
                <a:path extrusionOk="0" h="2249" w="1366">
                  <a:moveTo>
                    <a:pt x="358" y="1"/>
                  </a:moveTo>
                  <a:lnTo>
                    <a:pt x="1" y="322"/>
                  </a:lnTo>
                  <a:lnTo>
                    <a:pt x="715" y="1125"/>
                  </a:lnTo>
                  <a:lnTo>
                    <a:pt x="1" y="1919"/>
                  </a:lnTo>
                  <a:lnTo>
                    <a:pt x="358" y="2249"/>
                  </a:lnTo>
                  <a:lnTo>
                    <a:pt x="1366"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3" name="Google Shape;17353;p45"/>
            <p:cNvSpPr/>
            <p:nvPr/>
          </p:nvSpPr>
          <p:spPr>
            <a:xfrm>
              <a:off x="2726850" y="4176550"/>
              <a:ext cx="34150" cy="56450"/>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4" name="Google Shape;17354;p45"/>
            <p:cNvSpPr/>
            <p:nvPr/>
          </p:nvSpPr>
          <p:spPr>
            <a:xfrm>
              <a:off x="33147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5" name="Google Shape;17355;p45"/>
            <p:cNvSpPr/>
            <p:nvPr/>
          </p:nvSpPr>
          <p:spPr>
            <a:xfrm>
              <a:off x="3449025" y="4163400"/>
              <a:ext cx="33250" cy="82550"/>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6" name="Google Shape;17356;p45"/>
            <p:cNvSpPr/>
            <p:nvPr/>
          </p:nvSpPr>
          <p:spPr>
            <a:xfrm>
              <a:off x="3486050" y="4176550"/>
              <a:ext cx="34375" cy="56225"/>
            </a:xfrm>
            <a:custGeom>
              <a:rect b="b" l="l" r="r" t="t"/>
              <a:pathLst>
                <a:path extrusionOk="0" h="2249" w="1375">
                  <a:moveTo>
                    <a:pt x="357" y="1"/>
                  </a:moveTo>
                  <a:lnTo>
                    <a:pt x="0" y="322"/>
                  </a:lnTo>
                  <a:lnTo>
                    <a:pt x="723"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7" name="Google Shape;17357;p45"/>
            <p:cNvSpPr/>
            <p:nvPr/>
          </p:nvSpPr>
          <p:spPr>
            <a:xfrm>
              <a:off x="3409775" y="4176550"/>
              <a:ext cx="34375" cy="56450"/>
            </a:xfrm>
            <a:custGeom>
              <a:rect b="b" l="l" r="r" t="t"/>
              <a:pathLst>
                <a:path extrusionOk="0" h="2258" w="1375">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8" name="Google Shape;17358;p45"/>
            <p:cNvSpPr/>
            <p:nvPr/>
          </p:nvSpPr>
          <p:spPr>
            <a:xfrm>
              <a:off x="3997875" y="4056800"/>
              <a:ext cx="300450" cy="300200"/>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5" y="7922"/>
                    <a:pt x="2535" y="6004"/>
                  </a:cubicBezTo>
                  <a:cubicBezTo>
                    <a:pt x="2535" y="4086"/>
                    <a:pt x="4087" y="2534"/>
                    <a:pt x="6005" y="2534"/>
                  </a:cubicBezTo>
                  <a:close/>
                  <a:moveTo>
                    <a:pt x="6005" y="0"/>
                  </a:moveTo>
                  <a:lnTo>
                    <a:pt x="5523" y="473"/>
                  </a:lnTo>
                  <a:lnTo>
                    <a:pt x="4622"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8"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59" name="Google Shape;17359;p45"/>
            <p:cNvSpPr/>
            <p:nvPr/>
          </p:nvSpPr>
          <p:spPr>
            <a:xfrm>
              <a:off x="4132150" y="4163400"/>
              <a:ext cx="33025" cy="82550"/>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0" name="Google Shape;17360;p45"/>
            <p:cNvSpPr/>
            <p:nvPr/>
          </p:nvSpPr>
          <p:spPr>
            <a:xfrm>
              <a:off x="4169175" y="4176550"/>
              <a:ext cx="34150" cy="56225"/>
            </a:xfrm>
            <a:custGeom>
              <a:rect b="b" l="l" r="r" t="t"/>
              <a:pathLst>
                <a:path extrusionOk="0" h="2249" w="1366">
                  <a:moveTo>
                    <a:pt x="357" y="1"/>
                  </a:moveTo>
                  <a:lnTo>
                    <a:pt x="0" y="322"/>
                  </a:lnTo>
                  <a:lnTo>
                    <a:pt x="714" y="1125"/>
                  </a:lnTo>
                  <a:lnTo>
                    <a:pt x="0" y="1919"/>
                  </a:lnTo>
                  <a:lnTo>
                    <a:pt x="357" y="2249"/>
                  </a:lnTo>
                  <a:lnTo>
                    <a:pt x="1365"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1" name="Google Shape;17361;p45"/>
            <p:cNvSpPr/>
            <p:nvPr/>
          </p:nvSpPr>
          <p:spPr>
            <a:xfrm>
              <a:off x="4092900" y="4176550"/>
              <a:ext cx="34150" cy="56450"/>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2" name="Google Shape;17362;p45"/>
            <p:cNvSpPr/>
            <p:nvPr/>
          </p:nvSpPr>
          <p:spPr>
            <a:xfrm>
              <a:off x="4681025" y="4056800"/>
              <a:ext cx="300200" cy="300200"/>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3" name="Google Shape;17363;p45"/>
            <p:cNvSpPr/>
            <p:nvPr/>
          </p:nvSpPr>
          <p:spPr>
            <a:xfrm>
              <a:off x="4815050" y="4163400"/>
              <a:ext cx="33250" cy="82550"/>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4" name="Google Shape;17364;p45"/>
            <p:cNvSpPr/>
            <p:nvPr/>
          </p:nvSpPr>
          <p:spPr>
            <a:xfrm>
              <a:off x="4852075" y="4176550"/>
              <a:ext cx="34375" cy="56225"/>
            </a:xfrm>
            <a:custGeom>
              <a:rect b="b" l="l" r="r" t="t"/>
              <a:pathLst>
                <a:path extrusionOk="0" h="2249" w="1375">
                  <a:moveTo>
                    <a:pt x="366" y="1"/>
                  </a:moveTo>
                  <a:lnTo>
                    <a:pt x="1" y="322"/>
                  </a:lnTo>
                  <a:lnTo>
                    <a:pt x="723" y="1125"/>
                  </a:lnTo>
                  <a:lnTo>
                    <a:pt x="1" y="1919"/>
                  </a:lnTo>
                  <a:lnTo>
                    <a:pt x="366" y="2249"/>
                  </a:lnTo>
                  <a:lnTo>
                    <a:pt x="1374" y="1125"/>
                  </a:lnTo>
                  <a:lnTo>
                    <a:pt x="366"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5" name="Google Shape;17365;p45"/>
            <p:cNvSpPr/>
            <p:nvPr/>
          </p:nvSpPr>
          <p:spPr>
            <a:xfrm>
              <a:off x="4775800" y="4176550"/>
              <a:ext cx="34375" cy="56450"/>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6" name="Google Shape;17366;p45"/>
            <p:cNvSpPr/>
            <p:nvPr/>
          </p:nvSpPr>
          <p:spPr>
            <a:xfrm>
              <a:off x="5363925" y="4056800"/>
              <a:ext cx="300450" cy="300200"/>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7" name="Google Shape;17367;p45"/>
            <p:cNvSpPr/>
            <p:nvPr/>
          </p:nvSpPr>
          <p:spPr>
            <a:xfrm>
              <a:off x="5498175" y="4163400"/>
              <a:ext cx="33050" cy="82550"/>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8" name="Google Shape;17368;p45"/>
            <p:cNvSpPr/>
            <p:nvPr/>
          </p:nvSpPr>
          <p:spPr>
            <a:xfrm>
              <a:off x="5458925" y="4176550"/>
              <a:ext cx="34150" cy="56450"/>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69" name="Google Shape;17369;p45"/>
            <p:cNvSpPr/>
            <p:nvPr/>
          </p:nvSpPr>
          <p:spPr>
            <a:xfrm>
              <a:off x="5535200" y="4176550"/>
              <a:ext cx="34375" cy="56225"/>
            </a:xfrm>
            <a:custGeom>
              <a:rect b="b" l="l" r="r" t="t"/>
              <a:pathLst>
                <a:path extrusionOk="0" h="2249" w="1375">
                  <a:moveTo>
                    <a:pt x="358" y="1"/>
                  </a:moveTo>
                  <a:lnTo>
                    <a:pt x="1" y="322"/>
                  </a:lnTo>
                  <a:lnTo>
                    <a:pt x="714" y="1125"/>
                  </a:lnTo>
                  <a:lnTo>
                    <a:pt x="1" y="1919"/>
                  </a:lnTo>
                  <a:lnTo>
                    <a:pt x="367" y="2249"/>
                  </a:lnTo>
                  <a:lnTo>
                    <a:pt x="1375" y="1125"/>
                  </a:lnTo>
                  <a:lnTo>
                    <a:pt x="35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0" name="Google Shape;17370;p45"/>
            <p:cNvSpPr/>
            <p:nvPr/>
          </p:nvSpPr>
          <p:spPr>
            <a:xfrm>
              <a:off x="6047050" y="4056800"/>
              <a:ext cx="300225" cy="300200"/>
            </a:xfrm>
            <a:custGeom>
              <a:rect b="b" l="l" r="r" t="t"/>
              <a:pathLst>
                <a:path extrusionOk="0" h="12008" w="12009">
                  <a:moveTo>
                    <a:pt x="6004" y="2534"/>
                  </a:moveTo>
                  <a:cubicBezTo>
                    <a:pt x="7914" y="2534"/>
                    <a:pt x="9475" y="4086"/>
                    <a:pt x="9475" y="5995"/>
                  </a:cubicBezTo>
                  <a:lnTo>
                    <a:pt x="9475" y="6004"/>
                  </a:lnTo>
                  <a:cubicBezTo>
                    <a:pt x="9475" y="7922"/>
                    <a:pt x="7922" y="9483"/>
                    <a:pt x="6004" y="9483"/>
                  </a:cubicBezTo>
                  <a:cubicBezTo>
                    <a:pt x="4086" y="9483"/>
                    <a:pt x="2525" y="7922"/>
                    <a:pt x="2525" y="6004"/>
                  </a:cubicBezTo>
                  <a:cubicBezTo>
                    <a:pt x="2525" y="4086"/>
                    <a:pt x="4086" y="2534"/>
                    <a:pt x="6004" y="2534"/>
                  </a:cubicBezTo>
                  <a:close/>
                  <a:moveTo>
                    <a:pt x="6004" y="0"/>
                  </a:moveTo>
                  <a:lnTo>
                    <a:pt x="5523" y="473"/>
                  </a:lnTo>
                  <a:lnTo>
                    <a:pt x="4622" y="1383"/>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1" name="Google Shape;17371;p45"/>
            <p:cNvSpPr/>
            <p:nvPr/>
          </p:nvSpPr>
          <p:spPr>
            <a:xfrm>
              <a:off x="6181100" y="4163400"/>
              <a:ext cx="33250" cy="82550"/>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2" name="Google Shape;17372;p45"/>
            <p:cNvSpPr/>
            <p:nvPr/>
          </p:nvSpPr>
          <p:spPr>
            <a:xfrm>
              <a:off x="6141825" y="4176550"/>
              <a:ext cx="34375" cy="56450"/>
            </a:xfrm>
            <a:custGeom>
              <a:rect b="b" l="l" r="r" t="t"/>
              <a:pathLst>
                <a:path extrusionOk="0" h="2258" w="1375">
                  <a:moveTo>
                    <a:pt x="1009" y="1"/>
                  </a:moveTo>
                  <a:lnTo>
                    <a:pt x="1" y="1125"/>
                  </a:lnTo>
                  <a:lnTo>
                    <a:pt x="1009" y="2258"/>
                  </a:lnTo>
                  <a:lnTo>
                    <a:pt x="1375" y="1928"/>
                  </a:lnTo>
                  <a:lnTo>
                    <a:pt x="661" y="1134"/>
                  </a:lnTo>
                  <a:lnTo>
                    <a:pt x="1375" y="331"/>
                  </a:lnTo>
                  <a:lnTo>
                    <a:pt x="1009"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3" name="Google Shape;17373;p45"/>
            <p:cNvSpPr/>
            <p:nvPr/>
          </p:nvSpPr>
          <p:spPr>
            <a:xfrm>
              <a:off x="6218100" y="4176550"/>
              <a:ext cx="34375" cy="56225"/>
            </a:xfrm>
            <a:custGeom>
              <a:rect b="b" l="l" r="r" t="t"/>
              <a:pathLst>
                <a:path extrusionOk="0" h="2249" w="1375">
                  <a:moveTo>
                    <a:pt x="367" y="1"/>
                  </a:moveTo>
                  <a:lnTo>
                    <a:pt x="1" y="322"/>
                  </a:lnTo>
                  <a:lnTo>
                    <a:pt x="724" y="1125"/>
                  </a:lnTo>
                  <a:lnTo>
                    <a:pt x="1" y="1919"/>
                  </a:lnTo>
                  <a:lnTo>
                    <a:pt x="367" y="2249"/>
                  </a:lnTo>
                  <a:lnTo>
                    <a:pt x="1375" y="1125"/>
                  </a:lnTo>
                  <a:lnTo>
                    <a:pt x="36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4" name="Google Shape;17374;p45"/>
            <p:cNvSpPr/>
            <p:nvPr/>
          </p:nvSpPr>
          <p:spPr>
            <a:xfrm>
              <a:off x="6729950" y="4056800"/>
              <a:ext cx="300450" cy="300200"/>
            </a:xfrm>
            <a:custGeom>
              <a:rect b="b" l="l" r="r" t="t"/>
              <a:pathLst>
                <a:path extrusionOk="0" h="12008" w="12018">
                  <a:moveTo>
                    <a:pt x="6005" y="2534"/>
                  </a:moveTo>
                  <a:cubicBezTo>
                    <a:pt x="7923" y="2534"/>
                    <a:pt x="9475" y="4086"/>
                    <a:pt x="9484" y="5995"/>
                  </a:cubicBezTo>
                  <a:lnTo>
                    <a:pt x="9484" y="6004"/>
                  </a:lnTo>
                  <a:cubicBezTo>
                    <a:pt x="9484" y="7922"/>
                    <a:pt x="7923" y="9483"/>
                    <a:pt x="6005" y="9483"/>
                  </a:cubicBezTo>
                  <a:cubicBezTo>
                    <a:pt x="4087" y="9483"/>
                    <a:pt x="2534" y="7922"/>
                    <a:pt x="2534" y="6004"/>
                  </a:cubicBezTo>
                  <a:cubicBezTo>
                    <a:pt x="2534" y="4086"/>
                    <a:pt x="4087" y="2534"/>
                    <a:pt x="6005" y="2534"/>
                  </a:cubicBezTo>
                  <a:close/>
                  <a:moveTo>
                    <a:pt x="6005" y="0"/>
                  </a:moveTo>
                  <a:lnTo>
                    <a:pt x="5532" y="473"/>
                  </a:lnTo>
                  <a:lnTo>
                    <a:pt x="4631" y="1383"/>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5" name="Google Shape;17375;p45"/>
            <p:cNvSpPr/>
            <p:nvPr/>
          </p:nvSpPr>
          <p:spPr>
            <a:xfrm>
              <a:off x="6864225" y="4163400"/>
              <a:ext cx="33025" cy="82550"/>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6" name="Google Shape;17376;p45"/>
            <p:cNvSpPr/>
            <p:nvPr/>
          </p:nvSpPr>
          <p:spPr>
            <a:xfrm>
              <a:off x="6901250" y="4176550"/>
              <a:ext cx="34350" cy="56225"/>
            </a:xfrm>
            <a:custGeom>
              <a:rect b="b" l="l" r="r" t="t"/>
              <a:pathLst>
                <a:path extrusionOk="0" h="2249" w="1374">
                  <a:moveTo>
                    <a:pt x="357" y="1"/>
                  </a:moveTo>
                  <a:lnTo>
                    <a:pt x="0" y="322"/>
                  </a:lnTo>
                  <a:lnTo>
                    <a:pt x="714" y="1125"/>
                  </a:lnTo>
                  <a:lnTo>
                    <a:pt x="0" y="1919"/>
                  </a:lnTo>
                  <a:lnTo>
                    <a:pt x="366" y="2249"/>
                  </a:lnTo>
                  <a:lnTo>
                    <a:pt x="1374" y="1125"/>
                  </a:lnTo>
                  <a:lnTo>
                    <a:pt x="3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7" name="Google Shape;17377;p45"/>
            <p:cNvSpPr/>
            <p:nvPr/>
          </p:nvSpPr>
          <p:spPr>
            <a:xfrm>
              <a:off x="6824975" y="4176550"/>
              <a:ext cx="34350" cy="56450"/>
            </a:xfrm>
            <a:custGeom>
              <a:rect b="b" l="l" r="r" t="t"/>
              <a:pathLst>
                <a:path extrusionOk="0" h="2258" w="1374">
                  <a:moveTo>
                    <a:pt x="1008" y="1"/>
                  </a:moveTo>
                  <a:lnTo>
                    <a:pt x="0" y="1125"/>
                  </a:lnTo>
                  <a:lnTo>
                    <a:pt x="1008" y="2258"/>
                  </a:lnTo>
                  <a:lnTo>
                    <a:pt x="1374" y="1928"/>
                  </a:lnTo>
                  <a:lnTo>
                    <a:pt x="651" y="1134"/>
                  </a:lnTo>
                  <a:lnTo>
                    <a:pt x="1374" y="331"/>
                  </a:lnTo>
                  <a:lnTo>
                    <a:pt x="100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8" name="Google Shape;17378;p45"/>
            <p:cNvSpPr/>
            <p:nvPr/>
          </p:nvSpPr>
          <p:spPr>
            <a:xfrm>
              <a:off x="582700" y="4394000"/>
              <a:ext cx="300425" cy="300450"/>
            </a:xfrm>
            <a:custGeom>
              <a:rect b="b" l="l" r="r" t="t"/>
              <a:pathLst>
                <a:path extrusionOk="0" h="12018" w="12017">
                  <a:moveTo>
                    <a:pt x="6020" y="2543"/>
                  </a:moveTo>
                  <a:cubicBezTo>
                    <a:pt x="7931" y="2543"/>
                    <a:pt x="9474" y="4092"/>
                    <a:pt x="9474" y="6005"/>
                  </a:cubicBezTo>
                  <a:lnTo>
                    <a:pt x="9474" y="6013"/>
                  </a:lnTo>
                  <a:cubicBezTo>
                    <a:pt x="9474" y="7931"/>
                    <a:pt x="7922" y="9484"/>
                    <a:pt x="6004" y="9484"/>
                  </a:cubicBezTo>
                  <a:cubicBezTo>
                    <a:pt x="4086" y="9484"/>
                    <a:pt x="2534" y="7931"/>
                    <a:pt x="2534" y="6013"/>
                  </a:cubicBezTo>
                  <a:cubicBezTo>
                    <a:pt x="2534" y="4095"/>
                    <a:pt x="4086" y="2543"/>
                    <a:pt x="6004" y="2543"/>
                  </a:cubicBezTo>
                  <a:cubicBezTo>
                    <a:pt x="6009" y="2543"/>
                    <a:pt x="6015" y="2543"/>
                    <a:pt x="6020" y="2543"/>
                  </a:cubicBezTo>
                  <a:close/>
                  <a:moveTo>
                    <a:pt x="6004" y="1"/>
                  </a:moveTo>
                  <a:lnTo>
                    <a:pt x="5531" y="482"/>
                  </a:lnTo>
                  <a:lnTo>
                    <a:pt x="4621" y="1383"/>
                  </a:lnTo>
                  <a:lnTo>
                    <a:pt x="4246" y="1749"/>
                  </a:lnTo>
                  <a:lnTo>
                    <a:pt x="1757" y="1749"/>
                  </a:lnTo>
                  <a:lnTo>
                    <a:pt x="1757" y="4247"/>
                  </a:lnTo>
                  <a:lnTo>
                    <a:pt x="0" y="6013"/>
                  </a:lnTo>
                  <a:lnTo>
                    <a:pt x="1383" y="7396"/>
                  </a:lnTo>
                  <a:lnTo>
                    <a:pt x="1757" y="7771"/>
                  </a:lnTo>
                  <a:lnTo>
                    <a:pt x="1757" y="10260"/>
                  </a:lnTo>
                  <a:lnTo>
                    <a:pt x="4246" y="10260"/>
                  </a:lnTo>
                  <a:lnTo>
                    <a:pt x="6004" y="12017"/>
                  </a:lnTo>
                  <a:lnTo>
                    <a:pt x="7770" y="10260"/>
                  </a:lnTo>
                  <a:lnTo>
                    <a:pt x="10250" y="10260"/>
                  </a:lnTo>
                  <a:lnTo>
                    <a:pt x="10250" y="7771"/>
                  </a:lnTo>
                  <a:lnTo>
                    <a:pt x="12017" y="6013"/>
                  </a:lnTo>
                  <a:lnTo>
                    <a:pt x="10250" y="4247"/>
                  </a:lnTo>
                  <a:lnTo>
                    <a:pt x="10250" y="1749"/>
                  </a:lnTo>
                  <a:lnTo>
                    <a:pt x="7743"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79" name="Google Shape;17379;p45"/>
            <p:cNvSpPr/>
            <p:nvPr/>
          </p:nvSpPr>
          <p:spPr>
            <a:xfrm>
              <a:off x="716950" y="4500825"/>
              <a:ext cx="33025" cy="82550"/>
            </a:xfrm>
            <a:custGeom>
              <a:rect b="b" l="l" r="r" t="t"/>
              <a:pathLst>
                <a:path extrusionOk="0" h="3302" w="1321">
                  <a:moveTo>
                    <a:pt x="857" y="1"/>
                  </a:moveTo>
                  <a:lnTo>
                    <a:pt x="0" y="3168"/>
                  </a:lnTo>
                  <a:lnTo>
                    <a:pt x="464"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0" name="Google Shape;17380;p45"/>
            <p:cNvSpPr/>
            <p:nvPr/>
          </p:nvSpPr>
          <p:spPr>
            <a:xfrm>
              <a:off x="753975" y="4513775"/>
              <a:ext cx="34375" cy="56225"/>
            </a:xfrm>
            <a:custGeom>
              <a:rect b="b" l="l" r="r" t="t"/>
              <a:pathLst>
                <a:path extrusionOk="0" h="2249" w="1375">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1" name="Google Shape;17381;p45"/>
            <p:cNvSpPr/>
            <p:nvPr/>
          </p:nvSpPr>
          <p:spPr>
            <a:xfrm>
              <a:off x="6777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2" name="Google Shape;17382;p45"/>
            <p:cNvSpPr/>
            <p:nvPr/>
          </p:nvSpPr>
          <p:spPr>
            <a:xfrm>
              <a:off x="12658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10"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3" name="Google Shape;17383;p45"/>
            <p:cNvSpPr/>
            <p:nvPr/>
          </p:nvSpPr>
          <p:spPr>
            <a:xfrm>
              <a:off x="13998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4" name="Google Shape;17384;p45"/>
            <p:cNvSpPr/>
            <p:nvPr/>
          </p:nvSpPr>
          <p:spPr>
            <a:xfrm>
              <a:off x="14368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5" name="Google Shape;17385;p45"/>
            <p:cNvSpPr/>
            <p:nvPr/>
          </p:nvSpPr>
          <p:spPr>
            <a:xfrm>
              <a:off x="13606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6" name="Google Shape;17386;p45"/>
            <p:cNvSpPr/>
            <p:nvPr/>
          </p:nvSpPr>
          <p:spPr>
            <a:xfrm>
              <a:off x="1948725" y="4394000"/>
              <a:ext cx="300450" cy="300450"/>
            </a:xfrm>
            <a:custGeom>
              <a:rect b="b" l="l" r="r" t="t"/>
              <a:pathLst>
                <a:path extrusionOk="0" h="12018" w="12018">
                  <a:moveTo>
                    <a:pt x="6021" y="2543"/>
                  </a:moveTo>
                  <a:cubicBezTo>
                    <a:pt x="7931" y="2543"/>
                    <a:pt x="9475" y="4092"/>
                    <a:pt x="9483" y="6005"/>
                  </a:cubicBezTo>
                  <a:lnTo>
                    <a:pt x="9483" y="6013"/>
                  </a:lnTo>
                  <a:cubicBezTo>
                    <a:pt x="9483"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30"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7" name="Google Shape;17387;p45"/>
            <p:cNvSpPr/>
            <p:nvPr/>
          </p:nvSpPr>
          <p:spPr>
            <a:xfrm>
              <a:off x="2082975" y="4500825"/>
              <a:ext cx="33275" cy="82550"/>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8" name="Google Shape;17388;p45"/>
            <p:cNvSpPr/>
            <p:nvPr/>
          </p:nvSpPr>
          <p:spPr>
            <a:xfrm>
              <a:off x="2043725" y="4514000"/>
              <a:ext cx="34375" cy="56225"/>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89" name="Google Shape;17389;p45"/>
            <p:cNvSpPr/>
            <p:nvPr/>
          </p:nvSpPr>
          <p:spPr>
            <a:xfrm>
              <a:off x="21200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0" name="Google Shape;17390;p45"/>
            <p:cNvSpPr/>
            <p:nvPr/>
          </p:nvSpPr>
          <p:spPr>
            <a:xfrm>
              <a:off x="2631850" y="4394000"/>
              <a:ext cx="300225" cy="300450"/>
            </a:xfrm>
            <a:custGeom>
              <a:rect b="b" l="l" r="r" t="t"/>
              <a:pathLst>
                <a:path extrusionOk="0" h="12018" w="12009">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83"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1" name="Google Shape;17391;p45"/>
            <p:cNvSpPr/>
            <p:nvPr/>
          </p:nvSpPr>
          <p:spPr>
            <a:xfrm>
              <a:off x="27659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2" name="Google Shape;17392;p45"/>
            <p:cNvSpPr/>
            <p:nvPr/>
          </p:nvSpPr>
          <p:spPr>
            <a:xfrm>
              <a:off x="2803125" y="4513775"/>
              <a:ext cx="34150" cy="56225"/>
            </a:xfrm>
            <a:custGeom>
              <a:rect b="b" l="l" r="r" t="t"/>
              <a:pathLst>
                <a:path extrusionOk="0" h="2249" w="1366">
                  <a:moveTo>
                    <a:pt x="358" y="0"/>
                  </a:moveTo>
                  <a:lnTo>
                    <a:pt x="1" y="330"/>
                  </a:lnTo>
                  <a:lnTo>
                    <a:pt x="715" y="1124"/>
                  </a:lnTo>
                  <a:lnTo>
                    <a:pt x="1" y="1927"/>
                  </a:lnTo>
                  <a:lnTo>
                    <a:pt x="358" y="2248"/>
                  </a:lnTo>
                  <a:lnTo>
                    <a:pt x="1366"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3" name="Google Shape;17393;p45"/>
            <p:cNvSpPr/>
            <p:nvPr/>
          </p:nvSpPr>
          <p:spPr>
            <a:xfrm>
              <a:off x="2726850" y="4514000"/>
              <a:ext cx="34150" cy="56225"/>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4" name="Google Shape;17394;p45"/>
            <p:cNvSpPr/>
            <p:nvPr/>
          </p:nvSpPr>
          <p:spPr>
            <a:xfrm>
              <a:off x="33147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5" name="Google Shape;17395;p45"/>
            <p:cNvSpPr/>
            <p:nvPr/>
          </p:nvSpPr>
          <p:spPr>
            <a:xfrm>
              <a:off x="3449025" y="4500825"/>
              <a:ext cx="33250" cy="82550"/>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6" name="Google Shape;17396;p45"/>
            <p:cNvSpPr/>
            <p:nvPr/>
          </p:nvSpPr>
          <p:spPr>
            <a:xfrm>
              <a:off x="3486050" y="4513775"/>
              <a:ext cx="34375" cy="56225"/>
            </a:xfrm>
            <a:custGeom>
              <a:rect b="b" l="l" r="r" t="t"/>
              <a:pathLst>
                <a:path extrusionOk="0" h="2249" w="1375">
                  <a:moveTo>
                    <a:pt x="357" y="0"/>
                  </a:moveTo>
                  <a:lnTo>
                    <a:pt x="0" y="330"/>
                  </a:lnTo>
                  <a:lnTo>
                    <a:pt x="723"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7" name="Google Shape;17397;p45"/>
            <p:cNvSpPr/>
            <p:nvPr/>
          </p:nvSpPr>
          <p:spPr>
            <a:xfrm>
              <a:off x="3409775" y="4514000"/>
              <a:ext cx="34375" cy="56225"/>
            </a:xfrm>
            <a:custGeom>
              <a:rect b="b" l="l" r="r" t="t"/>
              <a:pathLst>
                <a:path extrusionOk="0" h="2249" w="1375">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8" name="Google Shape;17398;p45"/>
            <p:cNvSpPr/>
            <p:nvPr/>
          </p:nvSpPr>
          <p:spPr>
            <a:xfrm>
              <a:off x="3997875" y="4394000"/>
              <a:ext cx="300450" cy="300450"/>
            </a:xfrm>
            <a:custGeom>
              <a:rect b="b" l="l" r="r" t="t"/>
              <a:pathLst>
                <a:path extrusionOk="0" h="12018" w="12018">
                  <a:moveTo>
                    <a:pt x="6021" y="2543"/>
                  </a:moveTo>
                  <a:cubicBezTo>
                    <a:pt x="7932" y="2543"/>
                    <a:pt x="9475" y="4092"/>
                    <a:pt x="9475" y="6005"/>
                  </a:cubicBezTo>
                  <a:lnTo>
                    <a:pt x="9475" y="6013"/>
                  </a:lnTo>
                  <a:cubicBezTo>
                    <a:pt x="9475" y="7931"/>
                    <a:pt x="7923" y="9484"/>
                    <a:pt x="6005" y="9484"/>
                  </a:cubicBezTo>
                  <a:cubicBezTo>
                    <a:pt x="4087" y="9484"/>
                    <a:pt x="2535" y="7931"/>
                    <a:pt x="2535" y="6013"/>
                  </a:cubicBezTo>
                  <a:cubicBezTo>
                    <a:pt x="2535" y="4095"/>
                    <a:pt x="4087" y="2543"/>
                    <a:pt x="6005" y="2543"/>
                  </a:cubicBezTo>
                  <a:cubicBezTo>
                    <a:pt x="6010" y="2543"/>
                    <a:pt x="6016" y="2543"/>
                    <a:pt x="6021" y="2543"/>
                  </a:cubicBezTo>
                  <a:close/>
                  <a:moveTo>
                    <a:pt x="6005" y="1"/>
                  </a:moveTo>
                  <a:lnTo>
                    <a:pt x="5523" y="482"/>
                  </a:lnTo>
                  <a:lnTo>
                    <a:pt x="4622"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8"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399" name="Google Shape;17399;p45"/>
            <p:cNvSpPr/>
            <p:nvPr/>
          </p:nvSpPr>
          <p:spPr>
            <a:xfrm>
              <a:off x="4132150" y="4500825"/>
              <a:ext cx="33025" cy="82550"/>
            </a:xfrm>
            <a:custGeom>
              <a:rect b="b" l="l" r="r" t="t"/>
              <a:pathLst>
                <a:path extrusionOk="0" h="3302" w="1321">
                  <a:moveTo>
                    <a:pt x="848" y="1"/>
                  </a:moveTo>
                  <a:lnTo>
                    <a:pt x="0" y="3168"/>
                  </a:lnTo>
                  <a:lnTo>
                    <a:pt x="464" y="3302"/>
                  </a:lnTo>
                  <a:lnTo>
                    <a:pt x="1321" y="126"/>
                  </a:lnTo>
                  <a:lnTo>
                    <a:pt x="848"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0" name="Google Shape;17400;p45"/>
            <p:cNvSpPr/>
            <p:nvPr/>
          </p:nvSpPr>
          <p:spPr>
            <a:xfrm>
              <a:off x="4092900" y="4514000"/>
              <a:ext cx="34150" cy="56225"/>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1" name="Google Shape;17401;p45"/>
            <p:cNvSpPr/>
            <p:nvPr/>
          </p:nvSpPr>
          <p:spPr>
            <a:xfrm>
              <a:off x="4169175" y="4513775"/>
              <a:ext cx="34150" cy="56225"/>
            </a:xfrm>
            <a:custGeom>
              <a:rect b="b" l="l" r="r" t="t"/>
              <a:pathLst>
                <a:path extrusionOk="0" h="2249" w="1366">
                  <a:moveTo>
                    <a:pt x="357" y="0"/>
                  </a:moveTo>
                  <a:lnTo>
                    <a:pt x="0" y="330"/>
                  </a:lnTo>
                  <a:lnTo>
                    <a:pt x="714" y="1124"/>
                  </a:lnTo>
                  <a:lnTo>
                    <a:pt x="0" y="1927"/>
                  </a:lnTo>
                  <a:lnTo>
                    <a:pt x="357" y="2248"/>
                  </a:lnTo>
                  <a:lnTo>
                    <a:pt x="1365"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2" name="Google Shape;17402;p45"/>
            <p:cNvSpPr/>
            <p:nvPr/>
          </p:nvSpPr>
          <p:spPr>
            <a:xfrm>
              <a:off x="4681025" y="4394000"/>
              <a:ext cx="300200" cy="300450"/>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3" name="Google Shape;17403;p45"/>
            <p:cNvSpPr/>
            <p:nvPr/>
          </p:nvSpPr>
          <p:spPr>
            <a:xfrm>
              <a:off x="4815050" y="4500825"/>
              <a:ext cx="33250" cy="82550"/>
            </a:xfrm>
            <a:custGeom>
              <a:rect b="b" l="l" r="r" t="t"/>
              <a:pathLst>
                <a:path extrusionOk="0" h="3302" w="1330">
                  <a:moveTo>
                    <a:pt x="857" y="1"/>
                  </a:moveTo>
                  <a:lnTo>
                    <a:pt x="1" y="3168"/>
                  </a:lnTo>
                  <a:lnTo>
                    <a:pt x="474" y="3302"/>
                  </a:lnTo>
                  <a:lnTo>
                    <a:pt x="1330"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4" name="Google Shape;17404;p45"/>
            <p:cNvSpPr/>
            <p:nvPr/>
          </p:nvSpPr>
          <p:spPr>
            <a:xfrm>
              <a:off x="4775800" y="4514000"/>
              <a:ext cx="34375" cy="56225"/>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5" name="Google Shape;17405;p45"/>
            <p:cNvSpPr/>
            <p:nvPr/>
          </p:nvSpPr>
          <p:spPr>
            <a:xfrm>
              <a:off x="4852075" y="4513775"/>
              <a:ext cx="34375" cy="56225"/>
            </a:xfrm>
            <a:custGeom>
              <a:rect b="b" l="l" r="r" t="t"/>
              <a:pathLst>
                <a:path extrusionOk="0" h="2249" w="1375">
                  <a:moveTo>
                    <a:pt x="366" y="0"/>
                  </a:moveTo>
                  <a:lnTo>
                    <a:pt x="1" y="330"/>
                  </a:lnTo>
                  <a:lnTo>
                    <a:pt x="723" y="1124"/>
                  </a:lnTo>
                  <a:lnTo>
                    <a:pt x="1" y="1927"/>
                  </a:lnTo>
                  <a:lnTo>
                    <a:pt x="366" y="2248"/>
                  </a:lnTo>
                  <a:lnTo>
                    <a:pt x="1374" y="1124"/>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6" name="Google Shape;17406;p45"/>
            <p:cNvSpPr/>
            <p:nvPr/>
          </p:nvSpPr>
          <p:spPr>
            <a:xfrm>
              <a:off x="5363925" y="4394000"/>
              <a:ext cx="300450" cy="300450"/>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7" name="Google Shape;17407;p45"/>
            <p:cNvSpPr/>
            <p:nvPr/>
          </p:nvSpPr>
          <p:spPr>
            <a:xfrm>
              <a:off x="5498175" y="4500825"/>
              <a:ext cx="33050" cy="82550"/>
            </a:xfrm>
            <a:custGeom>
              <a:rect b="b" l="l" r="r" t="t"/>
              <a:pathLst>
                <a:path extrusionOk="0" h="3302" w="1322">
                  <a:moveTo>
                    <a:pt x="857" y="1"/>
                  </a:moveTo>
                  <a:lnTo>
                    <a:pt x="1" y="3168"/>
                  </a:lnTo>
                  <a:lnTo>
                    <a:pt x="465"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8" name="Google Shape;17408;p45"/>
            <p:cNvSpPr/>
            <p:nvPr/>
          </p:nvSpPr>
          <p:spPr>
            <a:xfrm>
              <a:off x="5458925" y="4514000"/>
              <a:ext cx="34150" cy="56225"/>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09" name="Google Shape;17409;p45"/>
            <p:cNvSpPr/>
            <p:nvPr/>
          </p:nvSpPr>
          <p:spPr>
            <a:xfrm>
              <a:off x="5535200" y="4513775"/>
              <a:ext cx="34375" cy="56225"/>
            </a:xfrm>
            <a:custGeom>
              <a:rect b="b" l="l" r="r" t="t"/>
              <a:pathLst>
                <a:path extrusionOk="0" h="2249" w="1375">
                  <a:moveTo>
                    <a:pt x="358" y="0"/>
                  </a:moveTo>
                  <a:lnTo>
                    <a:pt x="1" y="330"/>
                  </a:lnTo>
                  <a:lnTo>
                    <a:pt x="714" y="1124"/>
                  </a:lnTo>
                  <a:lnTo>
                    <a:pt x="1" y="1927"/>
                  </a:lnTo>
                  <a:lnTo>
                    <a:pt x="367" y="2248"/>
                  </a:lnTo>
                  <a:lnTo>
                    <a:pt x="1375" y="1124"/>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0" name="Google Shape;17410;p45"/>
            <p:cNvSpPr/>
            <p:nvPr/>
          </p:nvSpPr>
          <p:spPr>
            <a:xfrm>
              <a:off x="6047050" y="4394000"/>
              <a:ext cx="300225" cy="300450"/>
            </a:xfrm>
            <a:custGeom>
              <a:rect b="b" l="l" r="r" t="t"/>
              <a:pathLst>
                <a:path extrusionOk="0" h="12018" w="12009">
                  <a:moveTo>
                    <a:pt x="6021" y="2543"/>
                  </a:moveTo>
                  <a:cubicBezTo>
                    <a:pt x="7922" y="2543"/>
                    <a:pt x="9475" y="4092"/>
                    <a:pt x="9475" y="6005"/>
                  </a:cubicBezTo>
                  <a:lnTo>
                    <a:pt x="9475" y="6013"/>
                  </a:lnTo>
                  <a:cubicBezTo>
                    <a:pt x="9475" y="7931"/>
                    <a:pt x="7922" y="9484"/>
                    <a:pt x="6004" y="9484"/>
                  </a:cubicBezTo>
                  <a:cubicBezTo>
                    <a:pt x="4086" y="9484"/>
                    <a:pt x="2525" y="7931"/>
                    <a:pt x="2525" y="6013"/>
                  </a:cubicBezTo>
                  <a:cubicBezTo>
                    <a:pt x="2525" y="4095"/>
                    <a:pt x="4086" y="2543"/>
                    <a:pt x="6004" y="2543"/>
                  </a:cubicBezTo>
                  <a:cubicBezTo>
                    <a:pt x="6010" y="2543"/>
                    <a:pt x="6015" y="2543"/>
                    <a:pt x="6021" y="2543"/>
                  </a:cubicBezTo>
                  <a:close/>
                  <a:moveTo>
                    <a:pt x="6004" y="1"/>
                  </a:moveTo>
                  <a:lnTo>
                    <a:pt x="5523" y="482"/>
                  </a:lnTo>
                  <a:lnTo>
                    <a:pt x="4622" y="1383"/>
                  </a:lnTo>
                  <a:lnTo>
                    <a:pt x="4247" y="1749"/>
                  </a:lnTo>
                  <a:lnTo>
                    <a:pt x="1758" y="1749"/>
                  </a:lnTo>
                  <a:lnTo>
                    <a:pt x="1758" y="4247"/>
                  </a:lnTo>
                  <a:lnTo>
                    <a:pt x="1" y="6013"/>
                  </a:lnTo>
                  <a:lnTo>
                    <a:pt x="1374" y="7396"/>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1" name="Google Shape;17411;p45"/>
            <p:cNvSpPr/>
            <p:nvPr/>
          </p:nvSpPr>
          <p:spPr>
            <a:xfrm>
              <a:off x="6181100" y="4500825"/>
              <a:ext cx="33250" cy="82550"/>
            </a:xfrm>
            <a:custGeom>
              <a:rect b="b" l="l" r="r" t="t"/>
              <a:pathLst>
                <a:path extrusionOk="0" h="3302" w="1330">
                  <a:moveTo>
                    <a:pt x="857" y="1"/>
                  </a:moveTo>
                  <a:lnTo>
                    <a:pt x="0" y="3168"/>
                  </a:lnTo>
                  <a:lnTo>
                    <a:pt x="473" y="3302"/>
                  </a:lnTo>
                  <a:lnTo>
                    <a:pt x="1329"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2" name="Google Shape;17412;p45"/>
            <p:cNvSpPr/>
            <p:nvPr/>
          </p:nvSpPr>
          <p:spPr>
            <a:xfrm>
              <a:off x="6218100" y="4513775"/>
              <a:ext cx="34375" cy="56225"/>
            </a:xfrm>
            <a:custGeom>
              <a:rect b="b" l="l" r="r" t="t"/>
              <a:pathLst>
                <a:path extrusionOk="0" h="2249" w="1375">
                  <a:moveTo>
                    <a:pt x="367" y="0"/>
                  </a:moveTo>
                  <a:lnTo>
                    <a:pt x="1" y="330"/>
                  </a:lnTo>
                  <a:lnTo>
                    <a:pt x="724" y="1124"/>
                  </a:lnTo>
                  <a:lnTo>
                    <a:pt x="1" y="1927"/>
                  </a:lnTo>
                  <a:lnTo>
                    <a:pt x="367" y="2248"/>
                  </a:lnTo>
                  <a:lnTo>
                    <a:pt x="1375" y="1124"/>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3" name="Google Shape;17413;p45"/>
            <p:cNvSpPr/>
            <p:nvPr/>
          </p:nvSpPr>
          <p:spPr>
            <a:xfrm>
              <a:off x="6141825" y="4514000"/>
              <a:ext cx="34375" cy="56225"/>
            </a:xfrm>
            <a:custGeom>
              <a:rect b="b" l="l" r="r" t="t"/>
              <a:pathLst>
                <a:path extrusionOk="0" h="2249" w="1375">
                  <a:moveTo>
                    <a:pt x="1009" y="0"/>
                  </a:moveTo>
                  <a:lnTo>
                    <a:pt x="1" y="1124"/>
                  </a:lnTo>
                  <a:lnTo>
                    <a:pt x="1009" y="2248"/>
                  </a:lnTo>
                  <a:lnTo>
                    <a:pt x="1375" y="1927"/>
                  </a:lnTo>
                  <a:lnTo>
                    <a:pt x="661" y="1124"/>
                  </a:lnTo>
                  <a:lnTo>
                    <a:pt x="1375" y="321"/>
                  </a:lnTo>
                  <a:lnTo>
                    <a:pt x="100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4" name="Google Shape;17414;p45"/>
            <p:cNvSpPr/>
            <p:nvPr/>
          </p:nvSpPr>
          <p:spPr>
            <a:xfrm>
              <a:off x="6729950" y="4394000"/>
              <a:ext cx="300450" cy="300450"/>
            </a:xfrm>
            <a:custGeom>
              <a:rect b="b" l="l" r="r" t="t"/>
              <a:pathLst>
                <a:path extrusionOk="0" h="12018" w="12018">
                  <a:moveTo>
                    <a:pt x="6021" y="2543"/>
                  </a:moveTo>
                  <a:cubicBezTo>
                    <a:pt x="7932" y="2543"/>
                    <a:pt x="9475" y="4092"/>
                    <a:pt x="9484" y="6005"/>
                  </a:cubicBezTo>
                  <a:lnTo>
                    <a:pt x="9484" y="6013"/>
                  </a:lnTo>
                  <a:cubicBezTo>
                    <a:pt x="9484" y="7931"/>
                    <a:pt x="7923" y="9484"/>
                    <a:pt x="6005" y="9484"/>
                  </a:cubicBezTo>
                  <a:cubicBezTo>
                    <a:pt x="4087" y="9484"/>
                    <a:pt x="2534" y="7931"/>
                    <a:pt x="2534" y="6013"/>
                  </a:cubicBezTo>
                  <a:cubicBezTo>
                    <a:pt x="2534" y="4095"/>
                    <a:pt x="4087" y="2543"/>
                    <a:pt x="6005" y="2543"/>
                  </a:cubicBezTo>
                  <a:cubicBezTo>
                    <a:pt x="6010" y="2543"/>
                    <a:pt x="6016" y="2543"/>
                    <a:pt x="6021" y="2543"/>
                  </a:cubicBezTo>
                  <a:close/>
                  <a:moveTo>
                    <a:pt x="6005" y="1"/>
                  </a:moveTo>
                  <a:lnTo>
                    <a:pt x="5532" y="482"/>
                  </a:lnTo>
                  <a:lnTo>
                    <a:pt x="4631" y="1383"/>
                  </a:lnTo>
                  <a:lnTo>
                    <a:pt x="4247" y="1749"/>
                  </a:lnTo>
                  <a:lnTo>
                    <a:pt x="1758" y="1749"/>
                  </a:lnTo>
                  <a:lnTo>
                    <a:pt x="1758" y="4247"/>
                  </a:lnTo>
                  <a:lnTo>
                    <a:pt x="1" y="6013"/>
                  </a:lnTo>
                  <a:lnTo>
                    <a:pt x="1384" y="7396"/>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5" name="Google Shape;17415;p45"/>
            <p:cNvSpPr/>
            <p:nvPr/>
          </p:nvSpPr>
          <p:spPr>
            <a:xfrm>
              <a:off x="6864225" y="4500825"/>
              <a:ext cx="33025" cy="82550"/>
            </a:xfrm>
            <a:custGeom>
              <a:rect b="b" l="l" r="r" t="t"/>
              <a:pathLst>
                <a:path extrusionOk="0" h="3302" w="1321">
                  <a:moveTo>
                    <a:pt x="857" y="1"/>
                  </a:moveTo>
                  <a:lnTo>
                    <a:pt x="0" y="3168"/>
                  </a:lnTo>
                  <a:lnTo>
                    <a:pt x="473" y="3302"/>
                  </a:lnTo>
                  <a:lnTo>
                    <a:pt x="1321" y="126"/>
                  </a:lnTo>
                  <a:lnTo>
                    <a:pt x="857"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6" name="Google Shape;17416;p45"/>
            <p:cNvSpPr/>
            <p:nvPr/>
          </p:nvSpPr>
          <p:spPr>
            <a:xfrm>
              <a:off x="6824975" y="4514000"/>
              <a:ext cx="34350" cy="56225"/>
            </a:xfrm>
            <a:custGeom>
              <a:rect b="b" l="l" r="r" t="t"/>
              <a:pathLst>
                <a:path extrusionOk="0" h="2249" w="1374">
                  <a:moveTo>
                    <a:pt x="1008" y="0"/>
                  </a:moveTo>
                  <a:lnTo>
                    <a:pt x="0" y="1124"/>
                  </a:lnTo>
                  <a:lnTo>
                    <a:pt x="1008" y="2248"/>
                  </a:lnTo>
                  <a:lnTo>
                    <a:pt x="1374" y="1927"/>
                  </a:lnTo>
                  <a:lnTo>
                    <a:pt x="651" y="1124"/>
                  </a:lnTo>
                  <a:lnTo>
                    <a:pt x="1374" y="321"/>
                  </a:lnTo>
                  <a:lnTo>
                    <a:pt x="100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7" name="Google Shape;17417;p45"/>
            <p:cNvSpPr/>
            <p:nvPr/>
          </p:nvSpPr>
          <p:spPr>
            <a:xfrm>
              <a:off x="6901250" y="4513775"/>
              <a:ext cx="34350" cy="56225"/>
            </a:xfrm>
            <a:custGeom>
              <a:rect b="b" l="l" r="r" t="t"/>
              <a:pathLst>
                <a:path extrusionOk="0" h="2249" w="1374">
                  <a:moveTo>
                    <a:pt x="357" y="0"/>
                  </a:moveTo>
                  <a:lnTo>
                    <a:pt x="0" y="330"/>
                  </a:lnTo>
                  <a:lnTo>
                    <a:pt x="714" y="1124"/>
                  </a:lnTo>
                  <a:lnTo>
                    <a:pt x="0" y="1927"/>
                  </a:lnTo>
                  <a:lnTo>
                    <a:pt x="366" y="2248"/>
                  </a:lnTo>
                  <a:lnTo>
                    <a:pt x="1374" y="1124"/>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8" name="Google Shape;17418;p45"/>
            <p:cNvSpPr/>
            <p:nvPr/>
          </p:nvSpPr>
          <p:spPr>
            <a:xfrm>
              <a:off x="599425" y="850375"/>
              <a:ext cx="266975" cy="133375"/>
            </a:xfrm>
            <a:custGeom>
              <a:rect b="b" l="l" r="r" t="t"/>
              <a:pathLst>
                <a:path extrusionOk="0" h="5335" w="10679">
                  <a:moveTo>
                    <a:pt x="0" y="0"/>
                  </a:moveTo>
                  <a:lnTo>
                    <a:pt x="714" y="714"/>
                  </a:lnTo>
                  <a:lnTo>
                    <a:pt x="1088" y="1088"/>
                  </a:lnTo>
                  <a:lnTo>
                    <a:pt x="1088" y="3577"/>
                  </a:lnTo>
                  <a:lnTo>
                    <a:pt x="3577" y="3577"/>
                  </a:lnTo>
                  <a:lnTo>
                    <a:pt x="5335" y="5335"/>
                  </a:lnTo>
                  <a:lnTo>
                    <a:pt x="7101" y="3577"/>
                  </a:lnTo>
                  <a:lnTo>
                    <a:pt x="9581" y="3577"/>
                  </a:lnTo>
                  <a:lnTo>
                    <a:pt x="9581" y="1088"/>
                  </a:lnTo>
                  <a:lnTo>
                    <a:pt x="10679" y="0"/>
                  </a:lnTo>
                  <a:lnTo>
                    <a:pt x="8743" y="0"/>
                  </a:lnTo>
                  <a:cubicBezTo>
                    <a:pt x="8430" y="1597"/>
                    <a:pt x="7021" y="2801"/>
                    <a:pt x="5335" y="2801"/>
                  </a:cubicBezTo>
                  <a:cubicBezTo>
                    <a:pt x="3649"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19" name="Google Shape;17419;p45"/>
            <p:cNvSpPr/>
            <p:nvPr/>
          </p:nvSpPr>
          <p:spPr>
            <a:xfrm>
              <a:off x="12825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0" name="Google Shape;17420;p45"/>
            <p:cNvSpPr/>
            <p:nvPr/>
          </p:nvSpPr>
          <p:spPr>
            <a:xfrm>
              <a:off x="19654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30" y="2801"/>
                    <a:pt x="5335" y="2801"/>
                  </a:cubicBezTo>
                  <a:cubicBezTo>
                    <a:pt x="3649" y="2801"/>
                    <a:pt x="2240"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1" name="Google Shape;17421;p45"/>
            <p:cNvSpPr/>
            <p:nvPr/>
          </p:nvSpPr>
          <p:spPr>
            <a:xfrm>
              <a:off x="33314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2" name="Google Shape;17422;p45"/>
            <p:cNvSpPr/>
            <p:nvPr/>
          </p:nvSpPr>
          <p:spPr>
            <a:xfrm>
              <a:off x="2648575" y="850375"/>
              <a:ext cx="266775" cy="133375"/>
            </a:xfrm>
            <a:custGeom>
              <a:rect b="b" l="l" r="r" t="t"/>
              <a:pathLst>
                <a:path extrusionOk="0" h="5335" w="10671">
                  <a:moveTo>
                    <a:pt x="1" y="0"/>
                  </a:moveTo>
                  <a:lnTo>
                    <a:pt x="714"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2" y="2801"/>
                    <a:pt x="5335" y="2801"/>
                  </a:cubicBezTo>
                  <a:cubicBezTo>
                    <a:pt x="3649"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3" name="Google Shape;17423;p45"/>
            <p:cNvSpPr/>
            <p:nvPr/>
          </p:nvSpPr>
          <p:spPr>
            <a:xfrm>
              <a:off x="4014625" y="850375"/>
              <a:ext cx="266750" cy="133375"/>
            </a:xfrm>
            <a:custGeom>
              <a:rect b="b" l="l" r="r" t="t"/>
              <a:pathLst>
                <a:path extrusionOk="0" h="5335" w="10670">
                  <a:moveTo>
                    <a:pt x="0" y="0"/>
                  </a:moveTo>
                  <a:lnTo>
                    <a:pt x="714" y="714"/>
                  </a:lnTo>
                  <a:lnTo>
                    <a:pt x="1088" y="1088"/>
                  </a:lnTo>
                  <a:lnTo>
                    <a:pt x="1088" y="3577"/>
                  </a:lnTo>
                  <a:lnTo>
                    <a:pt x="3577" y="3577"/>
                  </a:lnTo>
                  <a:lnTo>
                    <a:pt x="5335" y="5335"/>
                  </a:lnTo>
                  <a:lnTo>
                    <a:pt x="7101" y="3577"/>
                  </a:lnTo>
                  <a:lnTo>
                    <a:pt x="9581" y="3577"/>
                  </a:lnTo>
                  <a:lnTo>
                    <a:pt x="9581" y="1088"/>
                  </a:lnTo>
                  <a:lnTo>
                    <a:pt x="10670" y="0"/>
                  </a:lnTo>
                  <a:lnTo>
                    <a:pt x="8743" y="0"/>
                  </a:lnTo>
                  <a:cubicBezTo>
                    <a:pt x="8430" y="1597"/>
                    <a:pt x="7021" y="2801"/>
                    <a:pt x="5335" y="2801"/>
                  </a:cubicBezTo>
                  <a:cubicBezTo>
                    <a:pt x="3649"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4" name="Google Shape;17424;p45"/>
            <p:cNvSpPr/>
            <p:nvPr/>
          </p:nvSpPr>
          <p:spPr>
            <a:xfrm>
              <a:off x="4697750" y="850375"/>
              <a:ext cx="266750" cy="133375"/>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5" name="Google Shape;17425;p45"/>
            <p:cNvSpPr/>
            <p:nvPr/>
          </p:nvSpPr>
          <p:spPr>
            <a:xfrm>
              <a:off x="5380650" y="850375"/>
              <a:ext cx="266975" cy="133375"/>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6" name="Google Shape;17426;p45"/>
            <p:cNvSpPr/>
            <p:nvPr/>
          </p:nvSpPr>
          <p:spPr>
            <a:xfrm>
              <a:off x="6063775" y="850375"/>
              <a:ext cx="266775" cy="133375"/>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7" name="Google Shape;17427;p45"/>
            <p:cNvSpPr/>
            <p:nvPr/>
          </p:nvSpPr>
          <p:spPr>
            <a:xfrm>
              <a:off x="6746675" y="850375"/>
              <a:ext cx="267000" cy="133375"/>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8" name="Google Shape;17428;p45"/>
            <p:cNvSpPr/>
            <p:nvPr/>
          </p:nvSpPr>
          <p:spPr>
            <a:xfrm>
              <a:off x="7169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29" name="Google Shape;17429;p45"/>
            <p:cNvSpPr/>
            <p:nvPr/>
          </p:nvSpPr>
          <p:spPr>
            <a:xfrm>
              <a:off x="753975"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0" name="Google Shape;17430;p45"/>
            <p:cNvSpPr/>
            <p:nvPr/>
          </p:nvSpPr>
          <p:spPr>
            <a:xfrm>
              <a:off x="6946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1" name="Google Shape;17431;p45"/>
            <p:cNvSpPr/>
            <p:nvPr/>
          </p:nvSpPr>
          <p:spPr>
            <a:xfrm>
              <a:off x="13998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2" name="Google Shape;17432;p45"/>
            <p:cNvSpPr/>
            <p:nvPr/>
          </p:nvSpPr>
          <p:spPr>
            <a:xfrm>
              <a:off x="1437100" y="850375"/>
              <a:ext cx="16975" cy="8925"/>
            </a:xfrm>
            <a:custGeom>
              <a:rect b="b" l="l" r="r" t="t"/>
              <a:pathLst>
                <a:path extrusionOk="0" h="357" w="679">
                  <a:moveTo>
                    <a:pt x="27" y="0"/>
                  </a:moveTo>
                  <a:lnTo>
                    <a:pt x="1" y="36"/>
                  </a:lnTo>
                  <a:lnTo>
                    <a:pt x="357" y="357"/>
                  </a:lnTo>
                  <a:lnTo>
                    <a:pt x="67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3" name="Google Shape;17433;p45"/>
            <p:cNvSpPr/>
            <p:nvPr/>
          </p:nvSpPr>
          <p:spPr>
            <a:xfrm>
              <a:off x="13775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4" name="Google Shape;17434;p45"/>
            <p:cNvSpPr/>
            <p:nvPr/>
          </p:nvSpPr>
          <p:spPr>
            <a:xfrm>
              <a:off x="21200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5" name="Google Shape;17435;p45"/>
            <p:cNvSpPr/>
            <p:nvPr/>
          </p:nvSpPr>
          <p:spPr>
            <a:xfrm>
              <a:off x="2082975" y="850375"/>
              <a:ext cx="17650" cy="22325"/>
            </a:xfrm>
            <a:custGeom>
              <a:rect b="b" l="l" r="r" t="t"/>
              <a:pathLst>
                <a:path extrusionOk="0" h="893" w="706">
                  <a:moveTo>
                    <a:pt x="206" y="0"/>
                  </a:moveTo>
                  <a:lnTo>
                    <a:pt x="1" y="767"/>
                  </a:lnTo>
                  <a:lnTo>
                    <a:pt x="474" y="892"/>
                  </a:lnTo>
                  <a:lnTo>
                    <a:pt x="70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6" name="Google Shape;17436;p45"/>
            <p:cNvSpPr/>
            <p:nvPr/>
          </p:nvSpPr>
          <p:spPr>
            <a:xfrm>
              <a:off x="2060675" y="850375"/>
              <a:ext cx="17425" cy="9150"/>
            </a:xfrm>
            <a:custGeom>
              <a:rect b="b" l="l" r="r" t="t"/>
              <a:pathLst>
                <a:path extrusionOk="0" h="366" w="697">
                  <a:moveTo>
                    <a:pt x="1" y="0"/>
                  </a:moveTo>
                  <a:lnTo>
                    <a:pt x="331" y="366"/>
                  </a:lnTo>
                  <a:lnTo>
                    <a:pt x="69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7" name="Google Shape;17437;p45"/>
            <p:cNvSpPr/>
            <p:nvPr/>
          </p:nvSpPr>
          <p:spPr>
            <a:xfrm>
              <a:off x="27659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8" name="Google Shape;17438;p45"/>
            <p:cNvSpPr/>
            <p:nvPr/>
          </p:nvSpPr>
          <p:spPr>
            <a:xfrm>
              <a:off x="2803125" y="850375"/>
              <a:ext cx="16975" cy="8925"/>
            </a:xfrm>
            <a:custGeom>
              <a:rect b="b" l="l" r="r" t="t"/>
              <a:pathLst>
                <a:path extrusionOk="0" h="357" w="679">
                  <a:moveTo>
                    <a:pt x="28" y="0"/>
                  </a:moveTo>
                  <a:lnTo>
                    <a:pt x="1" y="36"/>
                  </a:lnTo>
                  <a:lnTo>
                    <a:pt x="358" y="357"/>
                  </a:lnTo>
                  <a:lnTo>
                    <a:pt x="679"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39" name="Google Shape;17439;p45"/>
            <p:cNvSpPr/>
            <p:nvPr/>
          </p:nvSpPr>
          <p:spPr>
            <a:xfrm>
              <a:off x="2743800" y="850375"/>
              <a:ext cx="17200" cy="9150"/>
            </a:xfrm>
            <a:custGeom>
              <a:rect b="b" l="l" r="r" t="t"/>
              <a:pathLst>
                <a:path extrusionOk="0" h="366" w="688">
                  <a:moveTo>
                    <a:pt x="1" y="0"/>
                  </a:moveTo>
                  <a:lnTo>
                    <a:pt x="322" y="366"/>
                  </a:lnTo>
                  <a:lnTo>
                    <a:pt x="688"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0" name="Google Shape;17440;p45"/>
            <p:cNvSpPr/>
            <p:nvPr/>
          </p:nvSpPr>
          <p:spPr>
            <a:xfrm>
              <a:off x="3486050" y="850375"/>
              <a:ext cx="17200" cy="8925"/>
            </a:xfrm>
            <a:custGeom>
              <a:rect b="b" l="l" r="r" t="t"/>
              <a:pathLst>
                <a:path extrusionOk="0" h="357" w="688">
                  <a:moveTo>
                    <a:pt x="36"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1" name="Google Shape;17441;p45"/>
            <p:cNvSpPr/>
            <p:nvPr/>
          </p:nvSpPr>
          <p:spPr>
            <a:xfrm>
              <a:off x="3449025"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2" name="Google Shape;17442;p45"/>
            <p:cNvSpPr/>
            <p:nvPr/>
          </p:nvSpPr>
          <p:spPr>
            <a:xfrm>
              <a:off x="3426725" y="850375"/>
              <a:ext cx="17425" cy="9150"/>
            </a:xfrm>
            <a:custGeom>
              <a:rect b="b" l="l" r="r" t="t"/>
              <a:pathLst>
                <a:path extrusionOk="0" h="366" w="697">
                  <a:moveTo>
                    <a:pt x="0" y="0"/>
                  </a:moveTo>
                  <a:lnTo>
                    <a:pt x="330" y="366"/>
                  </a:lnTo>
                  <a:lnTo>
                    <a:pt x="696" y="45"/>
                  </a:lnTo>
                  <a:lnTo>
                    <a:pt x="65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3" name="Google Shape;17443;p45"/>
            <p:cNvSpPr/>
            <p:nvPr/>
          </p:nvSpPr>
          <p:spPr>
            <a:xfrm>
              <a:off x="4132150" y="850375"/>
              <a:ext cx="17650" cy="22325"/>
            </a:xfrm>
            <a:custGeom>
              <a:rect b="b" l="l" r="r" t="t"/>
              <a:pathLst>
                <a:path extrusionOk="0" h="893" w="706">
                  <a:moveTo>
                    <a:pt x="206" y="0"/>
                  </a:moveTo>
                  <a:lnTo>
                    <a:pt x="0" y="767"/>
                  </a:lnTo>
                  <a:lnTo>
                    <a:pt x="464"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4" name="Google Shape;17444;p45"/>
            <p:cNvSpPr/>
            <p:nvPr/>
          </p:nvSpPr>
          <p:spPr>
            <a:xfrm>
              <a:off x="4169175" y="850375"/>
              <a:ext cx="17200" cy="8925"/>
            </a:xfrm>
            <a:custGeom>
              <a:rect b="b" l="l" r="r" t="t"/>
              <a:pathLst>
                <a:path extrusionOk="0" h="357" w="688">
                  <a:moveTo>
                    <a:pt x="27" y="0"/>
                  </a:moveTo>
                  <a:lnTo>
                    <a:pt x="0" y="36"/>
                  </a:lnTo>
                  <a:lnTo>
                    <a:pt x="357"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5" name="Google Shape;17445;p45"/>
            <p:cNvSpPr/>
            <p:nvPr/>
          </p:nvSpPr>
          <p:spPr>
            <a:xfrm>
              <a:off x="4109850" y="850375"/>
              <a:ext cx="17200" cy="9150"/>
            </a:xfrm>
            <a:custGeom>
              <a:rect b="b" l="l" r="r" t="t"/>
              <a:pathLst>
                <a:path extrusionOk="0" h="366" w="688">
                  <a:moveTo>
                    <a:pt x="0" y="0"/>
                  </a:moveTo>
                  <a:lnTo>
                    <a:pt x="330" y="366"/>
                  </a:lnTo>
                  <a:lnTo>
                    <a:pt x="687"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6" name="Google Shape;17446;p45"/>
            <p:cNvSpPr/>
            <p:nvPr/>
          </p:nvSpPr>
          <p:spPr>
            <a:xfrm>
              <a:off x="4815050" y="850375"/>
              <a:ext cx="17875" cy="22325"/>
            </a:xfrm>
            <a:custGeom>
              <a:rect b="b" l="l" r="r" t="t"/>
              <a:pathLst>
                <a:path extrusionOk="0" h="893" w="715">
                  <a:moveTo>
                    <a:pt x="206" y="0"/>
                  </a:moveTo>
                  <a:lnTo>
                    <a:pt x="1" y="767"/>
                  </a:lnTo>
                  <a:lnTo>
                    <a:pt x="474"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7" name="Google Shape;17447;p45"/>
            <p:cNvSpPr/>
            <p:nvPr/>
          </p:nvSpPr>
          <p:spPr>
            <a:xfrm>
              <a:off x="4852075" y="850375"/>
              <a:ext cx="17200" cy="8925"/>
            </a:xfrm>
            <a:custGeom>
              <a:rect b="b" l="l" r="r" t="t"/>
              <a:pathLst>
                <a:path extrusionOk="0" h="357" w="688">
                  <a:moveTo>
                    <a:pt x="36" y="0"/>
                  </a:moveTo>
                  <a:lnTo>
                    <a:pt x="1" y="36"/>
                  </a:lnTo>
                  <a:lnTo>
                    <a:pt x="366"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8" name="Google Shape;17448;p45"/>
            <p:cNvSpPr/>
            <p:nvPr/>
          </p:nvSpPr>
          <p:spPr>
            <a:xfrm>
              <a:off x="4792750" y="850375"/>
              <a:ext cx="17425" cy="9150"/>
            </a:xfrm>
            <a:custGeom>
              <a:rect b="b" l="l" r="r" t="t"/>
              <a:pathLst>
                <a:path extrusionOk="0" h="366" w="697">
                  <a:moveTo>
                    <a:pt x="1" y="0"/>
                  </a:moveTo>
                  <a:lnTo>
                    <a:pt x="331" y="366"/>
                  </a:lnTo>
                  <a:lnTo>
                    <a:pt x="696"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49" name="Google Shape;17449;p45"/>
            <p:cNvSpPr/>
            <p:nvPr/>
          </p:nvSpPr>
          <p:spPr>
            <a:xfrm>
              <a:off x="5535200" y="850375"/>
              <a:ext cx="17200" cy="8925"/>
            </a:xfrm>
            <a:custGeom>
              <a:rect b="b" l="l" r="r" t="t"/>
              <a:pathLst>
                <a:path extrusionOk="0" h="357" w="688">
                  <a:moveTo>
                    <a:pt x="28"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0" name="Google Shape;17450;p45"/>
            <p:cNvSpPr/>
            <p:nvPr/>
          </p:nvSpPr>
          <p:spPr>
            <a:xfrm>
              <a:off x="5498175" y="850375"/>
              <a:ext cx="17650" cy="22325"/>
            </a:xfrm>
            <a:custGeom>
              <a:rect b="b" l="l" r="r" t="t"/>
              <a:pathLst>
                <a:path extrusionOk="0" h="893" w="706">
                  <a:moveTo>
                    <a:pt x="206" y="0"/>
                  </a:moveTo>
                  <a:lnTo>
                    <a:pt x="1" y="767"/>
                  </a:lnTo>
                  <a:lnTo>
                    <a:pt x="465" y="892"/>
                  </a:lnTo>
                  <a:lnTo>
                    <a:pt x="70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1" name="Google Shape;17451;p45"/>
            <p:cNvSpPr/>
            <p:nvPr/>
          </p:nvSpPr>
          <p:spPr>
            <a:xfrm>
              <a:off x="5475875" y="850375"/>
              <a:ext cx="17200" cy="9150"/>
            </a:xfrm>
            <a:custGeom>
              <a:rect b="b" l="l" r="r" t="t"/>
              <a:pathLst>
                <a:path extrusionOk="0" h="366" w="688">
                  <a:moveTo>
                    <a:pt x="1" y="0"/>
                  </a:moveTo>
                  <a:lnTo>
                    <a:pt x="331" y="366"/>
                  </a:lnTo>
                  <a:lnTo>
                    <a:pt x="688" y="45"/>
                  </a:lnTo>
                  <a:lnTo>
                    <a:pt x="65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2" name="Google Shape;17452;p45"/>
            <p:cNvSpPr/>
            <p:nvPr/>
          </p:nvSpPr>
          <p:spPr>
            <a:xfrm>
              <a:off x="6218100" y="850375"/>
              <a:ext cx="17200" cy="8925"/>
            </a:xfrm>
            <a:custGeom>
              <a:rect b="b" l="l" r="r" t="t"/>
              <a:pathLst>
                <a:path extrusionOk="0" h="357" w="688">
                  <a:moveTo>
                    <a:pt x="37" y="0"/>
                  </a:moveTo>
                  <a:lnTo>
                    <a:pt x="1" y="36"/>
                  </a:lnTo>
                  <a:lnTo>
                    <a:pt x="367" y="357"/>
                  </a:lnTo>
                  <a:lnTo>
                    <a:pt x="68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3" name="Google Shape;17453;p45"/>
            <p:cNvSpPr/>
            <p:nvPr/>
          </p:nvSpPr>
          <p:spPr>
            <a:xfrm>
              <a:off x="6181100" y="850375"/>
              <a:ext cx="17850" cy="22325"/>
            </a:xfrm>
            <a:custGeom>
              <a:rect b="b" l="l" r="r" t="t"/>
              <a:pathLst>
                <a:path extrusionOk="0" h="893" w="714">
                  <a:moveTo>
                    <a:pt x="205" y="0"/>
                  </a:moveTo>
                  <a:lnTo>
                    <a:pt x="0" y="767"/>
                  </a:lnTo>
                  <a:lnTo>
                    <a:pt x="473" y="892"/>
                  </a:lnTo>
                  <a:lnTo>
                    <a:pt x="714"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4" name="Google Shape;17454;p45"/>
            <p:cNvSpPr/>
            <p:nvPr/>
          </p:nvSpPr>
          <p:spPr>
            <a:xfrm>
              <a:off x="6158775" y="850375"/>
              <a:ext cx="17425" cy="9150"/>
            </a:xfrm>
            <a:custGeom>
              <a:rect b="b" l="l" r="r" t="t"/>
              <a:pathLst>
                <a:path extrusionOk="0" h="366" w="697">
                  <a:moveTo>
                    <a:pt x="1" y="0"/>
                  </a:moveTo>
                  <a:lnTo>
                    <a:pt x="331" y="366"/>
                  </a:lnTo>
                  <a:lnTo>
                    <a:pt x="697" y="45"/>
                  </a:lnTo>
                  <a:lnTo>
                    <a:pt x="66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5" name="Google Shape;17455;p45"/>
            <p:cNvSpPr/>
            <p:nvPr/>
          </p:nvSpPr>
          <p:spPr>
            <a:xfrm>
              <a:off x="6864225" y="850375"/>
              <a:ext cx="17650" cy="22325"/>
            </a:xfrm>
            <a:custGeom>
              <a:rect b="b" l="l" r="r" t="t"/>
              <a:pathLst>
                <a:path extrusionOk="0" h="893" w="706">
                  <a:moveTo>
                    <a:pt x="205" y="0"/>
                  </a:moveTo>
                  <a:lnTo>
                    <a:pt x="0" y="767"/>
                  </a:lnTo>
                  <a:lnTo>
                    <a:pt x="473" y="892"/>
                  </a:lnTo>
                  <a:lnTo>
                    <a:pt x="70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6" name="Google Shape;17456;p45"/>
            <p:cNvSpPr/>
            <p:nvPr/>
          </p:nvSpPr>
          <p:spPr>
            <a:xfrm>
              <a:off x="6901250" y="850375"/>
              <a:ext cx="17200" cy="8925"/>
            </a:xfrm>
            <a:custGeom>
              <a:rect b="b" l="l" r="r" t="t"/>
              <a:pathLst>
                <a:path extrusionOk="0" h="357" w="688">
                  <a:moveTo>
                    <a:pt x="27" y="0"/>
                  </a:moveTo>
                  <a:lnTo>
                    <a:pt x="0" y="36"/>
                  </a:lnTo>
                  <a:lnTo>
                    <a:pt x="366" y="357"/>
                  </a:lnTo>
                  <a:lnTo>
                    <a:pt x="68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7" name="Google Shape;17457;p45"/>
            <p:cNvSpPr/>
            <p:nvPr/>
          </p:nvSpPr>
          <p:spPr>
            <a:xfrm>
              <a:off x="6841925" y="850375"/>
              <a:ext cx="17400" cy="9150"/>
            </a:xfrm>
            <a:custGeom>
              <a:rect b="b" l="l" r="r" t="t"/>
              <a:pathLst>
                <a:path extrusionOk="0" h="366" w="696">
                  <a:moveTo>
                    <a:pt x="0" y="0"/>
                  </a:moveTo>
                  <a:lnTo>
                    <a:pt x="330" y="366"/>
                  </a:lnTo>
                  <a:lnTo>
                    <a:pt x="696" y="45"/>
                  </a:lnTo>
                  <a:lnTo>
                    <a:pt x="65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8" name="Google Shape;17458;p45"/>
            <p:cNvSpPr/>
            <p:nvPr/>
          </p:nvSpPr>
          <p:spPr>
            <a:xfrm>
              <a:off x="599425" y="4731450"/>
              <a:ext cx="266975" cy="133375"/>
            </a:xfrm>
            <a:custGeom>
              <a:rect b="b" l="l" r="r" t="t"/>
              <a:pathLst>
                <a:path extrusionOk="0" h="5335" w="10679">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9" y="5335"/>
                  </a:lnTo>
                  <a:lnTo>
                    <a:pt x="9581" y="4247"/>
                  </a:lnTo>
                  <a:lnTo>
                    <a:pt x="9581" y="1758"/>
                  </a:lnTo>
                  <a:lnTo>
                    <a:pt x="7101"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59" name="Google Shape;17459;p45"/>
            <p:cNvSpPr/>
            <p:nvPr/>
          </p:nvSpPr>
          <p:spPr>
            <a:xfrm>
              <a:off x="12825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0" name="Google Shape;17460;p45"/>
            <p:cNvSpPr/>
            <p:nvPr/>
          </p:nvSpPr>
          <p:spPr>
            <a:xfrm>
              <a:off x="19654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30" y="2534"/>
                    <a:pt x="8431" y="3738"/>
                    <a:pt x="8743" y="5335"/>
                  </a:cubicBezTo>
                  <a:lnTo>
                    <a:pt x="10679" y="5335"/>
                  </a:lnTo>
                  <a:lnTo>
                    <a:pt x="9582" y="4247"/>
                  </a:lnTo>
                  <a:lnTo>
                    <a:pt x="9582" y="1758"/>
                  </a:lnTo>
                  <a:lnTo>
                    <a:pt x="710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1" name="Google Shape;17461;p45"/>
            <p:cNvSpPr/>
            <p:nvPr/>
          </p:nvSpPr>
          <p:spPr>
            <a:xfrm>
              <a:off x="33314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2" name="Google Shape;17462;p45"/>
            <p:cNvSpPr/>
            <p:nvPr/>
          </p:nvSpPr>
          <p:spPr>
            <a:xfrm>
              <a:off x="2648575" y="4731450"/>
              <a:ext cx="266775" cy="133375"/>
            </a:xfrm>
            <a:custGeom>
              <a:rect b="b" l="l" r="r" t="t"/>
              <a:pathLst>
                <a:path extrusionOk="0" h="5335" w="10671">
                  <a:moveTo>
                    <a:pt x="5335" y="0"/>
                  </a:moveTo>
                  <a:lnTo>
                    <a:pt x="3578" y="1758"/>
                  </a:lnTo>
                  <a:lnTo>
                    <a:pt x="1089" y="1758"/>
                  </a:lnTo>
                  <a:lnTo>
                    <a:pt x="1089" y="4247"/>
                  </a:lnTo>
                  <a:lnTo>
                    <a:pt x="714" y="4621"/>
                  </a:lnTo>
                  <a:lnTo>
                    <a:pt x="1" y="5335"/>
                  </a:lnTo>
                  <a:lnTo>
                    <a:pt x="1928" y="5335"/>
                  </a:lnTo>
                  <a:cubicBezTo>
                    <a:pt x="2240" y="3738"/>
                    <a:pt x="3649" y="2534"/>
                    <a:pt x="5335" y="2534"/>
                  </a:cubicBezTo>
                  <a:cubicBezTo>
                    <a:pt x="7022" y="2534"/>
                    <a:pt x="8431" y="3738"/>
                    <a:pt x="8743" y="5335"/>
                  </a:cubicBezTo>
                  <a:lnTo>
                    <a:pt x="10670" y="5335"/>
                  </a:lnTo>
                  <a:lnTo>
                    <a:pt x="9582" y="4247"/>
                  </a:lnTo>
                  <a:lnTo>
                    <a:pt x="9582" y="1758"/>
                  </a:lnTo>
                  <a:lnTo>
                    <a:pt x="7093"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3" name="Google Shape;17463;p45"/>
            <p:cNvSpPr/>
            <p:nvPr/>
          </p:nvSpPr>
          <p:spPr>
            <a:xfrm>
              <a:off x="4014625" y="4731450"/>
              <a:ext cx="266750" cy="133375"/>
            </a:xfrm>
            <a:custGeom>
              <a:rect b="b" l="l" r="r" t="t"/>
              <a:pathLst>
                <a:path extrusionOk="0" h="5335" w="10670">
                  <a:moveTo>
                    <a:pt x="5335" y="0"/>
                  </a:moveTo>
                  <a:lnTo>
                    <a:pt x="3577" y="1758"/>
                  </a:lnTo>
                  <a:lnTo>
                    <a:pt x="1088" y="1758"/>
                  </a:lnTo>
                  <a:lnTo>
                    <a:pt x="1088" y="4247"/>
                  </a:lnTo>
                  <a:lnTo>
                    <a:pt x="714" y="4621"/>
                  </a:lnTo>
                  <a:lnTo>
                    <a:pt x="0" y="5335"/>
                  </a:lnTo>
                  <a:lnTo>
                    <a:pt x="1927" y="5335"/>
                  </a:lnTo>
                  <a:cubicBezTo>
                    <a:pt x="2239" y="3738"/>
                    <a:pt x="3649" y="2534"/>
                    <a:pt x="5335" y="2534"/>
                  </a:cubicBezTo>
                  <a:cubicBezTo>
                    <a:pt x="7021" y="2534"/>
                    <a:pt x="8430" y="3738"/>
                    <a:pt x="8743" y="5335"/>
                  </a:cubicBezTo>
                  <a:lnTo>
                    <a:pt x="10670" y="5335"/>
                  </a:lnTo>
                  <a:lnTo>
                    <a:pt x="9581" y="4247"/>
                  </a:lnTo>
                  <a:lnTo>
                    <a:pt x="9581" y="1758"/>
                  </a:lnTo>
                  <a:lnTo>
                    <a:pt x="7101"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4" name="Google Shape;17464;p45"/>
            <p:cNvSpPr/>
            <p:nvPr/>
          </p:nvSpPr>
          <p:spPr>
            <a:xfrm>
              <a:off x="4697750" y="4731450"/>
              <a:ext cx="266750" cy="133375"/>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5" name="Google Shape;17465;p45"/>
            <p:cNvSpPr/>
            <p:nvPr/>
          </p:nvSpPr>
          <p:spPr>
            <a:xfrm>
              <a:off x="5380650" y="4731450"/>
              <a:ext cx="266975" cy="133375"/>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6" name="Google Shape;17466;p45"/>
            <p:cNvSpPr/>
            <p:nvPr/>
          </p:nvSpPr>
          <p:spPr>
            <a:xfrm>
              <a:off x="6063775" y="4731450"/>
              <a:ext cx="266775" cy="133375"/>
            </a:xfrm>
            <a:custGeom>
              <a:rect b="b" l="l" r="r" t="t"/>
              <a:pathLst>
                <a:path extrusionOk="0" h="5335" w="10671">
                  <a:moveTo>
                    <a:pt x="5335" y="0"/>
                  </a:moveTo>
                  <a:lnTo>
                    <a:pt x="3578" y="1758"/>
                  </a:lnTo>
                  <a:lnTo>
                    <a:pt x="1089" y="1758"/>
                  </a:lnTo>
                  <a:lnTo>
                    <a:pt x="1089" y="4247"/>
                  </a:lnTo>
                  <a:lnTo>
                    <a:pt x="705" y="4621"/>
                  </a:lnTo>
                  <a:lnTo>
                    <a:pt x="1" y="5335"/>
                  </a:lnTo>
                  <a:lnTo>
                    <a:pt x="1928" y="5335"/>
                  </a:lnTo>
                  <a:cubicBezTo>
                    <a:pt x="2240" y="3738"/>
                    <a:pt x="3640" y="2534"/>
                    <a:pt x="5335" y="2534"/>
                  </a:cubicBezTo>
                  <a:cubicBezTo>
                    <a:pt x="7021" y="2534"/>
                    <a:pt x="8431" y="3738"/>
                    <a:pt x="8743" y="5335"/>
                  </a:cubicBezTo>
                  <a:lnTo>
                    <a:pt x="10670" y="5335"/>
                  </a:lnTo>
                  <a:lnTo>
                    <a:pt x="9582" y="4247"/>
                  </a:lnTo>
                  <a:lnTo>
                    <a:pt x="9582" y="1758"/>
                  </a:lnTo>
                  <a:lnTo>
                    <a:pt x="7093" y="1758"/>
                  </a:lnTo>
                  <a:lnTo>
                    <a:pt x="5335"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7" name="Google Shape;17467;p45"/>
            <p:cNvSpPr/>
            <p:nvPr/>
          </p:nvSpPr>
          <p:spPr>
            <a:xfrm>
              <a:off x="6746675" y="4731450"/>
              <a:ext cx="267000" cy="133375"/>
            </a:xfrm>
            <a:custGeom>
              <a:rect b="b" l="l" r="r" t="t"/>
              <a:pathLst>
                <a:path extrusionOk="0" h="5335" w="10680">
                  <a:moveTo>
                    <a:pt x="5336" y="0"/>
                  </a:moveTo>
                  <a:lnTo>
                    <a:pt x="3578" y="1758"/>
                  </a:lnTo>
                  <a:lnTo>
                    <a:pt x="1089" y="1758"/>
                  </a:lnTo>
                  <a:lnTo>
                    <a:pt x="1089" y="4247"/>
                  </a:lnTo>
                  <a:lnTo>
                    <a:pt x="715" y="4621"/>
                  </a:lnTo>
                  <a:lnTo>
                    <a:pt x="1" y="5335"/>
                  </a:lnTo>
                  <a:lnTo>
                    <a:pt x="1928" y="5335"/>
                  </a:lnTo>
                  <a:cubicBezTo>
                    <a:pt x="2240" y="3738"/>
                    <a:pt x="3650" y="2534"/>
                    <a:pt x="5336" y="2534"/>
                  </a:cubicBezTo>
                  <a:cubicBezTo>
                    <a:pt x="7031" y="2534"/>
                    <a:pt x="8431" y="3738"/>
                    <a:pt x="8744" y="5335"/>
                  </a:cubicBezTo>
                  <a:lnTo>
                    <a:pt x="10679" y="5335"/>
                  </a:lnTo>
                  <a:lnTo>
                    <a:pt x="9582" y="4247"/>
                  </a:lnTo>
                  <a:lnTo>
                    <a:pt x="9582" y="1758"/>
                  </a:lnTo>
                  <a:lnTo>
                    <a:pt x="7102" y="1758"/>
                  </a:lnTo>
                  <a:lnTo>
                    <a:pt x="533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8" name="Google Shape;17468;p45"/>
            <p:cNvSpPr/>
            <p:nvPr/>
          </p:nvSpPr>
          <p:spPr>
            <a:xfrm>
              <a:off x="7169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69" name="Google Shape;17469;p45"/>
            <p:cNvSpPr/>
            <p:nvPr/>
          </p:nvSpPr>
          <p:spPr>
            <a:xfrm>
              <a:off x="753975"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0" name="Google Shape;17470;p45"/>
            <p:cNvSpPr/>
            <p:nvPr/>
          </p:nvSpPr>
          <p:spPr>
            <a:xfrm>
              <a:off x="6946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1" name="Google Shape;17471;p45"/>
            <p:cNvSpPr/>
            <p:nvPr/>
          </p:nvSpPr>
          <p:spPr>
            <a:xfrm>
              <a:off x="13998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2" name="Google Shape;17472;p45"/>
            <p:cNvSpPr/>
            <p:nvPr/>
          </p:nvSpPr>
          <p:spPr>
            <a:xfrm>
              <a:off x="1437100" y="4855900"/>
              <a:ext cx="16975" cy="8925"/>
            </a:xfrm>
            <a:custGeom>
              <a:rect b="b" l="l" r="r" t="t"/>
              <a:pathLst>
                <a:path extrusionOk="0" h="357" w="679">
                  <a:moveTo>
                    <a:pt x="357" y="0"/>
                  </a:moveTo>
                  <a:lnTo>
                    <a:pt x="1" y="321"/>
                  </a:lnTo>
                  <a:lnTo>
                    <a:pt x="27" y="357"/>
                  </a:lnTo>
                  <a:lnTo>
                    <a:pt x="679" y="357"/>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3" name="Google Shape;17473;p45"/>
            <p:cNvSpPr/>
            <p:nvPr/>
          </p:nvSpPr>
          <p:spPr>
            <a:xfrm>
              <a:off x="13775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4" name="Google Shape;17474;p45"/>
            <p:cNvSpPr/>
            <p:nvPr/>
          </p:nvSpPr>
          <p:spPr>
            <a:xfrm>
              <a:off x="21200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5" name="Google Shape;17475;p45"/>
            <p:cNvSpPr/>
            <p:nvPr/>
          </p:nvSpPr>
          <p:spPr>
            <a:xfrm>
              <a:off x="2082975" y="4842500"/>
              <a:ext cx="17650" cy="22325"/>
            </a:xfrm>
            <a:custGeom>
              <a:rect b="b" l="l" r="r" t="t"/>
              <a:pathLst>
                <a:path extrusionOk="0" h="893" w="706">
                  <a:moveTo>
                    <a:pt x="474" y="1"/>
                  </a:moveTo>
                  <a:lnTo>
                    <a:pt x="1" y="135"/>
                  </a:lnTo>
                  <a:lnTo>
                    <a:pt x="206" y="893"/>
                  </a:lnTo>
                  <a:lnTo>
                    <a:pt x="706"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6" name="Google Shape;17476;p45"/>
            <p:cNvSpPr/>
            <p:nvPr/>
          </p:nvSpPr>
          <p:spPr>
            <a:xfrm>
              <a:off x="2060675" y="4855675"/>
              <a:ext cx="17425" cy="9150"/>
            </a:xfrm>
            <a:custGeom>
              <a:rect b="b" l="l" r="r" t="t"/>
              <a:pathLst>
                <a:path extrusionOk="0" h="366" w="697">
                  <a:moveTo>
                    <a:pt x="331" y="0"/>
                  </a:moveTo>
                  <a:lnTo>
                    <a:pt x="1" y="366"/>
                  </a:lnTo>
                  <a:lnTo>
                    <a:pt x="652" y="366"/>
                  </a:lnTo>
                  <a:lnTo>
                    <a:pt x="697"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7" name="Google Shape;17477;p45"/>
            <p:cNvSpPr/>
            <p:nvPr/>
          </p:nvSpPr>
          <p:spPr>
            <a:xfrm>
              <a:off x="27659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8" name="Google Shape;17478;p45"/>
            <p:cNvSpPr/>
            <p:nvPr/>
          </p:nvSpPr>
          <p:spPr>
            <a:xfrm>
              <a:off x="2803125" y="4855900"/>
              <a:ext cx="16975" cy="8925"/>
            </a:xfrm>
            <a:custGeom>
              <a:rect b="b" l="l" r="r" t="t"/>
              <a:pathLst>
                <a:path extrusionOk="0" h="357" w="679">
                  <a:moveTo>
                    <a:pt x="358" y="0"/>
                  </a:moveTo>
                  <a:lnTo>
                    <a:pt x="1" y="321"/>
                  </a:lnTo>
                  <a:lnTo>
                    <a:pt x="28" y="357"/>
                  </a:lnTo>
                  <a:lnTo>
                    <a:pt x="679" y="357"/>
                  </a:lnTo>
                  <a:lnTo>
                    <a:pt x="358"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79" name="Google Shape;17479;p45"/>
            <p:cNvSpPr/>
            <p:nvPr/>
          </p:nvSpPr>
          <p:spPr>
            <a:xfrm>
              <a:off x="2743800" y="4855675"/>
              <a:ext cx="17200" cy="9150"/>
            </a:xfrm>
            <a:custGeom>
              <a:rect b="b" l="l" r="r" t="t"/>
              <a:pathLst>
                <a:path extrusionOk="0" h="366" w="688">
                  <a:moveTo>
                    <a:pt x="322" y="0"/>
                  </a:moveTo>
                  <a:lnTo>
                    <a:pt x="1" y="366"/>
                  </a:lnTo>
                  <a:lnTo>
                    <a:pt x="652" y="366"/>
                  </a:lnTo>
                  <a:lnTo>
                    <a:pt x="688" y="321"/>
                  </a:lnTo>
                  <a:lnTo>
                    <a:pt x="322"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0" name="Google Shape;17480;p45"/>
            <p:cNvSpPr/>
            <p:nvPr/>
          </p:nvSpPr>
          <p:spPr>
            <a:xfrm>
              <a:off x="3486050" y="4855900"/>
              <a:ext cx="17200" cy="8925"/>
            </a:xfrm>
            <a:custGeom>
              <a:rect b="b" l="l" r="r" t="t"/>
              <a:pathLst>
                <a:path extrusionOk="0" h="357" w="688">
                  <a:moveTo>
                    <a:pt x="366" y="0"/>
                  </a:moveTo>
                  <a:lnTo>
                    <a:pt x="0" y="321"/>
                  </a:lnTo>
                  <a:lnTo>
                    <a:pt x="36"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1" name="Google Shape;17481;p45"/>
            <p:cNvSpPr/>
            <p:nvPr/>
          </p:nvSpPr>
          <p:spPr>
            <a:xfrm>
              <a:off x="3449025"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2" name="Google Shape;17482;p45"/>
            <p:cNvSpPr/>
            <p:nvPr/>
          </p:nvSpPr>
          <p:spPr>
            <a:xfrm>
              <a:off x="3426725" y="4855675"/>
              <a:ext cx="17425" cy="9150"/>
            </a:xfrm>
            <a:custGeom>
              <a:rect b="b" l="l" r="r" t="t"/>
              <a:pathLst>
                <a:path extrusionOk="0" h="366" w="697">
                  <a:moveTo>
                    <a:pt x="330" y="0"/>
                  </a:moveTo>
                  <a:lnTo>
                    <a:pt x="0" y="366"/>
                  </a:lnTo>
                  <a:lnTo>
                    <a:pt x="651" y="366"/>
                  </a:lnTo>
                  <a:lnTo>
                    <a:pt x="696"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3" name="Google Shape;17483;p45"/>
            <p:cNvSpPr/>
            <p:nvPr/>
          </p:nvSpPr>
          <p:spPr>
            <a:xfrm>
              <a:off x="4132150" y="4842500"/>
              <a:ext cx="17650" cy="22325"/>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4" name="Google Shape;17484;p45"/>
            <p:cNvSpPr/>
            <p:nvPr/>
          </p:nvSpPr>
          <p:spPr>
            <a:xfrm>
              <a:off x="4169175" y="4855900"/>
              <a:ext cx="17200" cy="8925"/>
            </a:xfrm>
            <a:custGeom>
              <a:rect b="b" l="l" r="r" t="t"/>
              <a:pathLst>
                <a:path extrusionOk="0" h="357" w="688">
                  <a:moveTo>
                    <a:pt x="357" y="0"/>
                  </a:moveTo>
                  <a:lnTo>
                    <a:pt x="0" y="321"/>
                  </a:lnTo>
                  <a:lnTo>
                    <a:pt x="27" y="357"/>
                  </a:lnTo>
                  <a:lnTo>
                    <a:pt x="687" y="357"/>
                  </a:lnTo>
                  <a:lnTo>
                    <a:pt x="35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5" name="Google Shape;17485;p45"/>
            <p:cNvSpPr/>
            <p:nvPr/>
          </p:nvSpPr>
          <p:spPr>
            <a:xfrm>
              <a:off x="4109850" y="4855675"/>
              <a:ext cx="17200" cy="9150"/>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6" name="Google Shape;17486;p45"/>
            <p:cNvSpPr/>
            <p:nvPr/>
          </p:nvSpPr>
          <p:spPr>
            <a:xfrm>
              <a:off x="4815050" y="4842500"/>
              <a:ext cx="17875" cy="22325"/>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7" name="Google Shape;17487;p45"/>
            <p:cNvSpPr/>
            <p:nvPr/>
          </p:nvSpPr>
          <p:spPr>
            <a:xfrm>
              <a:off x="4852075" y="4855900"/>
              <a:ext cx="17200" cy="8925"/>
            </a:xfrm>
            <a:custGeom>
              <a:rect b="b" l="l" r="r" t="t"/>
              <a:pathLst>
                <a:path extrusionOk="0" h="357" w="688">
                  <a:moveTo>
                    <a:pt x="366" y="0"/>
                  </a:moveTo>
                  <a:lnTo>
                    <a:pt x="1" y="321"/>
                  </a:lnTo>
                  <a:lnTo>
                    <a:pt x="36" y="357"/>
                  </a:lnTo>
                  <a:lnTo>
                    <a:pt x="688"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8" name="Google Shape;17488;p45"/>
            <p:cNvSpPr/>
            <p:nvPr/>
          </p:nvSpPr>
          <p:spPr>
            <a:xfrm>
              <a:off x="4792750" y="4855675"/>
              <a:ext cx="17425" cy="9150"/>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89" name="Google Shape;17489;p45"/>
            <p:cNvSpPr/>
            <p:nvPr/>
          </p:nvSpPr>
          <p:spPr>
            <a:xfrm>
              <a:off x="5535200" y="4855900"/>
              <a:ext cx="17200" cy="8925"/>
            </a:xfrm>
            <a:custGeom>
              <a:rect b="b" l="l" r="r" t="t"/>
              <a:pathLst>
                <a:path extrusionOk="0" h="357" w="688">
                  <a:moveTo>
                    <a:pt x="367" y="0"/>
                  </a:moveTo>
                  <a:lnTo>
                    <a:pt x="1" y="321"/>
                  </a:lnTo>
                  <a:lnTo>
                    <a:pt x="28"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0" name="Google Shape;17490;p45"/>
            <p:cNvSpPr/>
            <p:nvPr/>
          </p:nvSpPr>
          <p:spPr>
            <a:xfrm>
              <a:off x="5498175" y="4842500"/>
              <a:ext cx="17650" cy="22325"/>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1" name="Google Shape;17491;p45"/>
            <p:cNvSpPr/>
            <p:nvPr/>
          </p:nvSpPr>
          <p:spPr>
            <a:xfrm>
              <a:off x="5475875" y="4855675"/>
              <a:ext cx="17200" cy="9150"/>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2" name="Google Shape;17492;p45"/>
            <p:cNvSpPr/>
            <p:nvPr/>
          </p:nvSpPr>
          <p:spPr>
            <a:xfrm>
              <a:off x="6218100" y="4855900"/>
              <a:ext cx="17200" cy="8925"/>
            </a:xfrm>
            <a:custGeom>
              <a:rect b="b" l="l" r="r" t="t"/>
              <a:pathLst>
                <a:path extrusionOk="0" h="357" w="688">
                  <a:moveTo>
                    <a:pt x="367" y="0"/>
                  </a:moveTo>
                  <a:lnTo>
                    <a:pt x="1" y="321"/>
                  </a:lnTo>
                  <a:lnTo>
                    <a:pt x="37" y="357"/>
                  </a:lnTo>
                  <a:lnTo>
                    <a:pt x="688" y="357"/>
                  </a:lnTo>
                  <a:lnTo>
                    <a:pt x="367"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3" name="Google Shape;17493;p45"/>
            <p:cNvSpPr/>
            <p:nvPr/>
          </p:nvSpPr>
          <p:spPr>
            <a:xfrm>
              <a:off x="6181100" y="4842500"/>
              <a:ext cx="17850" cy="22325"/>
            </a:xfrm>
            <a:custGeom>
              <a:rect b="b" l="l" r="r" t="t"/>
              <a:pathLst>
                <a:path extrusionOk="0" h="893" w="714">
                  <a:moveTo>
                    <a:pt x="473" y="1"/>
                  </a:moveTo>
                  <a:lnTo>
                    <a:pt x="0" y="135"/>
                  </a:lnTo>
                  <a:lnTo>
                    <a:pt x="205" y="893"/>
                  </a:lnTo>
                  <a:lnTo>
                    <a:pt x="714"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4" name="Google Shape;17494;p45"/>
            <p:cNvSpPr/>
            <p:nvPr/>
          </p:nvSpPr>
          <p:spPr>
            <a:xfrm>
              <a:off x="6158775" y="4855675"/>
              <a:ext cx="17425" cy="9150"/>
            </a:xfrm>
            <a:custGeom>
              <a:rect b="b" l="l" r="r" t="t"/>
              <a:pathLst>
                <a:path extrusionOk="0" h="366" w="697">
                  <a:moveTo>
                    <a:pt x="331" y="0"/>
                  </a:moveTo>
                  <a:lnTo>
                    <a:pt x="1" y="366"/>
                  </a:lnTo>
                  <a:lnTo>
                    <a:pt x="661" y="366"/>
                  </a:lnTo>
                  <a:lnTo>
                    <a:pt x="697" y="321"/>
                  </a:lnTo>
                  <a:lnTo>
                    <a:pt x="331"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5" name="Google Shape;17495;p45"/>
            <p:cNvSpPr/>
            <p:nvPr/>
          </p:nvSpPr>
          <p:spPr>
            <a:xfrm>
              <a:off x="6864225" y="4842500"/>
              <a:ext cx="17650" cy="22325"/>
            </a:xfrm>
            <a:custGeom>
              <a:rect b="b" l="l" r="r" t="t"/>
              <a:pathLst>
                <a:path extrusionOk="0" h="893" w="706">
                  <a:moveTo>
                    <a:pt x="473" y="1"/>
                  </a:moveTo>
                  <a:lnTo>
                    <a:pt x="0" y="135"/>
                  </a:lnTo>
                  <a:lnTo>
                    <a:pt x="205" y="893"/>
                  </a:lnTo>
                  <a:lnTo>
                    <a:pt x="705" y="893"/>
                  </a:lnTo>
                  <a:lnTo>
                    <a:pt x="473" y="1"/>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6" name="Google Shape;17496;p45"/>
            <p:cNvSpPr/>
            <p:nvPr/>
          </p:nvSpPr>
          <p:spPr>
            <a:xfrm>
              <a:off x="6901250" y="4855900"/>
              <a:ext cx="17200" cy="8925"/>
            </a:xfrm>
            <a:custGeom>
              <a:rect b="b" l="l" r="r" t="t"/>
              <a:pathLst>
                <a:path extrusionOk="0" h="357" w="688">
                  <a:moveTo>
                    <a:pt x="366" y="0"/>
                  </a:moveTo>
                  <a:lnTo>
                    <a:pt x="0" y="321"/>
                  </a:lnTo>
                  <a:lnTo>
                    <a:pt x="27" y="357"/>
                  </a:lnTo>
                  <a:lnTo>
                    <a:pt x="687" y="357"/>
                  </a:lnTo>
                  <a:lnTo>
                    <a:pt x="366"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7" name="Google Shape;17497;p45"/>
            <p:cNvSpPr/>
            <p:nvPr/>
          </p:nvSpPr>
          <p:spPr>
            <a:xfrm>
              <a:off x="6841925" y="4855675"/>
              <a:ext cx="17400" cy="9150"/>
            </a:xfrm>
            <a:custGeom>
              <a:rect b="b" l="l" r="r" t="t"/>
              <a:pathLst>
                <a:path extrusionOk="0" h="366" w="696">
                  <a:moveTo>
                    <a:pt x="330" y="0"/>
                  </a:moveTo>
                  <a:lnTo>
                    <a:pt x="0" y="366"/>
                  </a:lnTo>
                  <a:lnTo>
                    <a:pt x="651" y="366"/>
                  </a:lnTo>
                  <a:lnTo>
                    <a:pt x="696" y="321"/>
                  </a:lnTo>
                  <a:lnTo>
                    <a:pt x="330" y="0"/>
                  </a:lnTo>
                  <a:close/>
                </a:path>
              </a:pathLst>
            </a:custGeom>
            <a:noFill/>
            <a:ln cap="flat" cmpd="sng" w="9525">
              <a:solidFill>
                <a:schemeClr val="dk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498" name="Google Shape;17498;p45"/>
          <p:cNvSpPr/>
          <p:nvPr/>
        </p:nvSpPr>
        <p:spPr>
          <a:xfrm>
            <a:off x="1" y="0"/>
            <a:ext cx="9144000" cy="5143500"/>
          </a:xfrm>
          <a:prstGeom prst="rect">
            <a:avLst/>
          </a:prstGeom>
          <a:gradFill>
            <a:gsLst>
              <a:gs pos="0">
                <a:srgbClr val="FFFFFF">
                  <a:alpha val="0"/>
                </a:srgbClr>
              </a:gs>
              <a:gs pos="100000">
                <a:srgbClr val="FFFFFF"/>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499" name="Google Shape;17499;p45"/>
          <p:cNvSpPr/>
          <p:nvPr/>
        </p:nvSpPr>
        <p:spPr>
          <a:xfrm>
            <a:off x="1" y="0"/>
            <a:ext cx="9144000" cy="5143500"/>
          </a:xfrm>
          <a:prstGeom prst="rect">
            <a:avLst/>
          </a:prstGeom>
          <a:gradFill>
            <a:gsLst>
              <a:gs pos="0">
                <a:srgbClr val="FFFFFF">
                  <a:alpha val="0"/>
                </a:srgbClr>
              </a:gs>
              <a:gs pos="100000">
                <a:srgbClr val="FFFFFF"/>
              </a:gs>
            </a:gsLst>
            <a:lin ang="10800025" scaled="0"/>
          </a:gra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ue dots center focus">
  <p:cSld name="CUSTOM_9_3">
    <p:spTree>
      <p:nvGrpSpPr>
        <p:cNvPr id="17500" name="Shape 17500"/>
        <p:cNvGrpSpPr/>
        <p:nvPr/>
      </p:nvGrpSpPr>
      <p:grpSpPr>
        <a:xfrm>
          <a:off x="0" y="0"/>
          <a:ext cx="0" cy="0"/>
          <a:chOff x="0" y="0"/>
          <a:chExt cx="0" cy="0"/>
        </a:xfrm>
      </p:grpSpPr>
      <p:pic>
        <p:nvPicPr>
          <p:cNvPr id="17501" name="Google Shape;17501;p46"/>
          <p:cNvPicPr preferRelativeResize="0"/>
          <p:nvPr/>
        </p:nvPicPr>
        <p:blipFill>
          <a:blip r:embed="rId2">
            <a:alphaModFix/>
          </a:blip>
          <a:stretch>
            <a:fillRect/>
          </a:stretch>
        </p:blipFill>
        <p:spPr>
          <a:xfrm>
            <a:off x="0" y="0"/>
            <a:ext cx="9144000" cy="5143503"/>
          </a:xfrm>
          <a:prstGeom prst="rect">
            <a:avLst/>
          </a:prstGeom>
          <a:noFill/>
          <a:ln>
            <a:noFill/>
          </a:ln>
        </p:spPr>
      </p:pic>
      <p:grpSp>
        <p:nvGrpSpPr>
          <p:cNvPr id="17502" name="Google Shape;17502;p46"/>
          <p:cNvGrpSpPr/>
          <p:nvPr/>
        </p:nvGrpSpPr>
        <p:grpSpPr>
          <a:xfrm>
            <a:off x="457276" y="4724396"/>
            <a:ext cx="1140610" cy="134569"/>
            <a:chOff x="1227925" y="771950"/>
            <a:chExt cx="5130950" cy="605350"/>
          </a:xfrm>
        </p:grpSpPr>
        <p:sp>
          <p:nvSpPr>
            <p:cNvPr id="17503" name="Google Shape;17503;p46"/>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04" name="Google Shape;17504;p46"/>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05" name="Google Shape;17505;p46"/>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06" name="Google Shape;17506;p46"/>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07" name="Google Shape;17507;p46"/>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08" name="Google Shape;17508;p46"/>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09" name="Google Shape;17509;p46"/>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0" name="Google Shape;17510;p46"/>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1" name="Google Shape;17511;p46"/>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2" name="Google Shape;17512;p46"/>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3" name="Google Shape;17513;p46"/>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4" name="Google Shape;17514;p46"/>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5" name="Google Shape;17515;p46"/>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6" name="Google Shape;17516;p46"/>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7" name="Google Shape;17517;p46"/>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8" name="Google Shape;17518;p46"/>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19" name="Google Shape;17519;p46"/>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20" name="Google Shape;17520;p46"/>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21" name="Google Shape;17521;p46"/>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22" name="Google Shape;17522;p46"/>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23" name="Google Shape;17523;p46"/>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24" name="Google Shape;17524;p46"/>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525" name="Google Shape;17525;p46"/>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7526" name="Google Shape;17526;p46"/>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d dots center focus">
  <p:cSld name="CUSTOM_9_1_2">
    <p:spTree>
      <p:nvGrpSpPr>
        <p:cNvPr id="17527" name="Shape 17527"/>
        <p:cNvGrpSpPr/>
        <p:nvPr/>
      </p:nvGrpSpPr>
      <p:grpSpPr>
        <a:xfrm>
          <a:off x="0" y="0"/>
          <a:ext cx="0" cy="0"/>
          <a:chOff x="0" y="0"/>
          <a:chExt cx="0" cy="0"/>
        </a:xfrm>
      </p:grpSpPr>
      <p:pic>
        <p:nvPicPr>
          <p:cNvPr id="17528" name="Google Shape;17528;p47"/>
          <p:cNvPicPr preferRelativeResize="0"/>
          <p:nvPr/>
        </p:nvPicPr>
        <p:blipFill rotWithShape="1">
          <a:blip r:embed="rId2">
            <a:alphaModFix/>
          </a:blip>
          <a:srcRect b="0" l="0" r="0" t="0"/>
          <a:stretch/>
        </p:blipFill>
        <p:spPr>
          <a:xfrm>
            <a:off x="0" y="0"/>
            <a:ext cx="9144000" cy="5143503"/>
          </a:xfrm>
          <a:prstGeom prst="rect">
            <a:avLst/>
          </a:prstGeom>
          <a:noFill/>
          <a:ln>
            <a:noFill/>
          </a:ln>
        </p:spPr>
      </p:pic>
      <p:grpSp>
        <p:nvGrpSpPr>
          <p:cNvPr id="17529" name="Google Shape;17529;p47"/>
          <p:cNvGrpSpPr/>
          <p:nvPr/>
        </p:nvGrpSpPr>
        <p:grpSpPr>
          <a:xfrm>
            <a:off x="457276" y="4724396"/>
            <a:ext cx="1140610" cy="134569"/>
            <a:chOff x="1227925" y="771950"/>
            <a:chExt cx="5130950" cy="605350"/>
          </a:xfrm>
        </p:grpSpPr>
        <p:sp>
          <p:nvSpPr>
            <p:cNvPr id="17530" name="Google Shape;17530;p47"/>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1" name="Google Shape;17531;p47"/>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2" name="Google Shape;17532;p47"/>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3" name="Google Shape;17533;p47"/>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4" name="Google Shape;17534;p47"/>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5" name="Google Shape;17535;p47"/>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6" name="Google Shape;17536;p47"/>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7" name="Google Shape;17537;p47"/>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8" name="Google Shape;17538;p47"/>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39" name="Google Shape;17539;p47"/>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0" name="Google Shape;17540;p47"/>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1" name="Google Shape;17541;p47"/>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2" name="Google Shape;17542;p47"/>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3" name="Google Shape;17543;p47"/>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4" name="Google Shape;17544;p47"/>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5" name="Google Shape;17545;p47"/>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6" name="Google Shape;17546;p47"/>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7" name="Google Shape;17547;p47"/>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8" name="Google Shape;17548;p47"/>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49" name="Google Shape;17549;p47"/>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50" name="Google Shape;17550;p47"/>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51" name="Google Shape;17551;p47"/>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552" name="Google Shape;17552;p47"/>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7553" name="Google Shape;17553;p47"/>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Yellow dots center focus">
  <p:cSld name="CUSTOM_9_1_1_1">
    <p:spTree>
      <p:nvGrpSpPr>
        <p:cNvPr id="17554" name="Shape 17554"/>
        <p:cNvGrpSpPr/>
        <p:nvPr/>
      </p:nvGrpSpPr>
      <p:grpSpPr>
        <a:xfrm>
          <a:off x="0" y="0"/>
          <a:ext cx="0" cy="0"/>
          <a:chOff x="0" y="0"/>
          <a:chExt cx="0" cy="0"/>
        </a:xfrm>
      </p:grpSpPr>
      <p:pic>
        <p:nvPicPr>
          <p:cNvPr id="17555" name="Google Shape;17555;p48"/>
          <p:cNvPicPr preferRelativeResize="0"/>
          <p:nvPr/>
        </p:nvPicPr>
        <p:blipFill rotWithShape="1">
          <a:blip r:embed="rId2">
            <a:alphaModFix/>
          </a:blip>
          <a:srcRect b="0" l="0" r="0" t="0"/>
          <a:stretch/>
        </p:blipFill>
        <p:spPr>
          <a:xfrm>
            <a:off x="0" y="0"/>
            <a:ext cx="9144000" cy="5143503"/>
          </a:xfrm>
          <a:prstGeom prst="rect">
            <a:avLst/>
          </a:prstGeom>
          <a:noFill/>
          <a:ln>
            <a:noFill/>
          </a:ln>
        </p:spPr>
      </p:pic>
      <p:grpSp>
        <p:nvGrpSpPr>
          <p:cNvPr id="17556" name="Google Shape;17556;p48"/>
          <p:cNvGrpSpPr/>
          <p:nvPr/>
        </p:nvGrpSpPr>
        <p:grpSpPr>
          <a:xfrm>
            <a:off x="457276" y="4724396"/>
            <a:ext cx="1140610" cy="134569"/>
            <a:chOff x="1227925" y="771950"/>
            <a:chExt cx="5130950" cy="605350"/>
          </a:xfrm>
        </p:grpSpPr>
        <p:sp>
          <p:nvSpPr>
            <p:cNvPr id="17557" name="Google Shape;17557;p48"/>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58" name="Google Shape;17558;p48"/>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59" name="Google Shape;17559;p48"/>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0" name="Google Shape;17560;p48"/>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1" name="Google Shape;17561;p48"/>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2" name="Google Shape;17562;p48"/>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3" name="Google Shape;17563;p48"/>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4" name="Google Shape;17564;p48"/>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5" name="Google Shape;17565;p48"/>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6" name="Google Shape;17566;p48"/>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7" name="Google Shape;17567;p48"/>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8" name="Google Shape;17568;p48"/>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69" name="Google Shape;17569;p48"/>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0" name="Google Shape;17570;p48"/>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1" name="Google Shape;17571;p48"/>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2" name="Google Shape;17572;p48"/>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3" name="Google Shape;17573;p48"/>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4" name="Google Shape;17574;p48"/>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5" name="Google Shape;17575;p48"/>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6" name="Google Shape;17576;p48"/>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7" name="Google Shape;17577;p48"/>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78" name="Google Shape;17578;p48"/>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579" name="Google Shape;17579;p48"/>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7580" name="Google Shape;17580;p48"/>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en dots center focus">
  <p:cSld name="CUSTOM_9_1_1_1_1">
    <p:spTree>
      <p:nvGrpSpPr>
        <p:cNvPr id="17581" name="Shape 17581"/>
        <p:cNvGrpSpPr/>
        <p:nvPr/>
      </p:nvGrpSpPr>
      <p:grpSpPr>
        <a:xfrm>
          <a:off x="0" y="0"/>
          <a:ext cx="0" cy="0"/>
          <a:chOff x="0" y="0"/>
          <a:chExt cx="0" cy="0"/>
        </a:xfrm>
      </p:grpSpPr>
      <p:pic>
        <p:nvPicPr>
          <p:cNvPr id="17582" name="Google Shape;17582;p49"/>
          <p:cNvPicPr preferRelativeResize="0"/>
          <p:nvPr/>
        </p:nvPicPr>
        <p:blipFill rotWithShape="1">
          <a:blip r:embed="rId2">
            <a:alphaModFix/>
          </a:blip>
          <a:srcRect b="0" l="0" r="0" t="0"/>
          <a:stretch/>
        </p:blipFill>
        <p:spPr>
          <a:xfrm>
            <a:off x="0" y="0"/>
            <a:ext cx="9144000" cy="5143503"/>
          </a:xfrm>
          <a:prstGeom prst="rect">
            <a:avLst/>
          </a:prstGeom>
          <a:noFill/>
          <a:ln>
            <a:noFill/>
          </a:ln>
        </p:spPr>
      </p:pic>
      <p:grpSp>
        <p:nvGrpSpPr>
          <p:cNvPr id="17583" name="Google Shape;17583;p49"/>
          <p:cNvGrpSpPr/>
          <p:nvPr/>
        </p:nvGrpSpPr>
        <p:grpSpPr>
          <a:xfrm>
            <a:off x="457276" y="4724396"/>
            <a:ext cx="1140610" cy="134569"/>
            <a:chOff x="1227925" y="771950"/>
            <a:chExt cx="5130950" cy="605350"/>
          </a:xfrm>
        </p:grpSpPr>
        <p:sp>
          <p:nvSpPr>
            <p:cNvPr id="17584" name="Google Shape;17584;p49"/>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85" name="Google Shape;17585;p49"/>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86" name="Google Shape;17586;p49"/>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87" name="Google Shape;17587;p49"/>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88" name="Google Shape;17588;p49"/>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89" name="Google Shape;17589;p49"/>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0" name="Google Shape;17590;p49"/>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1" name="Google Shape;17591;p49"/>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2" name="Google Shape;17592;p49"/>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3" name="Google Shape;17593;p49"/>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4" name="Google Shape;17594;p49"/>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5" name="Google Shape;17595;p49"/>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6" name="Google Shape;17596;p49"/>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7" name="Google Shape;17597;p49"/>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8" name="Google Shape;17598;p49"/>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599" name="Google Shape;17599;p49"/>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00" name="Google Shape;17600;p49"/>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01" name="Google Shape;17601;p49"/>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02" name="Google Shape;17602;p49"/>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03" name="Google Shape;17603;p49"/>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04" name="Google Shape;17604;p49"/>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05" name="Google Shape;17605;p49"/>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606" name="Google Shape;17606;p49"/>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7607" name="Google Shape;17607;p49"/>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urple dots center focus">
  <p:cSld name="CUSTOM_9_1_1_1_1_1">
    <p:spTree>
      <p:nvGrpSpPr>
        <p:cNvPr id="17608" name="Shape 17608"/>
        <p:cNvGrpSpPr/>
        <p:nvPr/>
      </p:nvGrpSpPr>
      <p:grpSpPr>
        <a:xfrm>
          <a:off x="0" y="0"/>
          <a:ext cx="0" cy="0"/>
          <a:chOff x="0" y="0"/>
          <a:chExt cx="0" cy="0"/>
        </a:xfrm>
      </p:grpSpPr>
      <p:pic>
        <p:nvPicPr>
          <p:cNvPr id="17609" name="Google Shape;17609;p50"/>
          <p:cNvPicPr preferRelativeResize="0"/>
          <p:nvPr/>
        </p:nvPicPr>
        <p:blipFill rotWithShape="1">
          <a:blip r:embed="rId2">
            <a:alphaModFix/>
          </a:blip>
          <a:srcRect b="0" l="0" r="0" t="0"/>
          <a:stretch/>
        </p:blipFill>
        <p:spPr>
          <a:xfrm>
            <a:off x="0" y="0"/>
            <a:ext cx="9144000" cy="5143503"/>
          </a:xfrm>
          <a:prstGeom prst="rect">
            <a:avLst/>
          </a:prstGeom>
          <a:noFill/>
          <a:ln>
            <a:noFill/>
          </a:ln>
        </p:spPr>
      </p:pic>
      <p:grpSp>
        <p:nvGrpSpPr>
          <p:cNvPr id="17610" name="Google Shape;17610;p50"/>
          <p:cNvGrpSpPr/>
          <p:nvPr/>
        </p:nvGrpSpPr>
        <p:grpSpPr>
          <a:xfrm>
            <a:off x="457276" y="4724396"/>
            <a:ext cx="1140610" cy="134569"/>
            <a:chOff x="1227925" y="771950"/>
            <a:chExt cx="5130950" cy="605350"/>
          </a:xfrm>
        </p:grpSpPr>
        <p:sp>
          <p:nvSpPr>
            <p:cNvPr id="17611" name="Google Shape;17611;p50"/>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2" name="Google Shape;17612;p50"/>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3" name="Google Shape;17613;p50"/>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4" name="Google Shape;17614;p50"/>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5" name="Google Shape;17615;p50"/>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6" name="Google Shape;17616;p50"/>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7" name="Google Shape;17617;p50"/>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8" name="Google Shape;17618;p50"/>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19" name="Google Shape;17619;p50"/>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0" name="Google Shape;17620;p50"/>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1" name="Google Shape;17621;p50"/>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2" name="Google Shape;17622;p50"/>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3" name="Google Shape;17623;p50"/>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4" name="Google Shape;17624;p50"/>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5" name="Google Shape;17625;p50"/>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6" name="Google Shape;17626;p50"/>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7" name="Google Shape;17627;p50"/>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8" name="Google Shape;17628;p50"/>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29" name="Google Shape;17629;p50"/>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30" name="Google Shape;17630;p50"/>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31" name="Google Shape;17631;p50"/>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32" name="Google Shape;17632;p50"/>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633" name="Google Shape;17633;p50"/>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7634" name="Google Shape;17634;p50"/>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y dots center focus">
  <p:cSld name="CUSTOM_9_1_1_1_1_1_1">
    <p:spTree>
      <p:nvGrpSpPr>
        <p:cNvPr id="17635" name="Shape 17635"/>
        <p:cNvGrpSpPr/>
        <p:nvPr/>
      </p:nvGrpSpPr>
      <p:grpSpPr>
        <a:xfrm>
          <a:off x="0" y="0"/>
          <a:ext cx="0" cy="0"/>
          <a:chOff x="0" y="0"/>
          <a:chExt cx="0" cy="0"/>
        </a:xfrm>
      </p:grpSpPr>
      <p:pic>
        <p:nvPicPr>
          <p:cNvPr id="17636" name="Google Shape;17636;p51"/>
          <p:cNvPicPr preferRelativeResize="0"/>
          <p:nvPr/>
        </p:nvPicPr>
        <p:blipFill>
          <a:blip r:embed="rId2">
            <a:alphaModFix/>
          </a:blip>
          <a:stretch>
            <a:fillRect/>
          </a:stretch>
        </p:blipFill>
        <p:spPr>
          <a:xfrm>
            <a:off x="-2" y="0"/>
            <a:ext cx="9144000" cy="5143500"/>
          </a:xfrm>
          <a:prstGeom prst="rect">
            <a:avLst/>
          </a:prstGeom>
          <a:noFill/>
          <a:ln>
            <a:noFill/>
          </a:ln>
        </p:spPr>
      </p:pic>
      <p:grpSp>
        <p:nvGrpSpPr>
          <p:cNvPr id="17637" name="Google Shape;17637;p51"/>
          <p:cNvGrpSpPr/>
          <p:nvPr/>
        </p:nvGrpSpPr>
        <p:grpSpPr>
          <a:xfrm>
            <a:off x="457276" y="4724396"/>
            <a:ext cx="1140610" cy="134569"/>
            <a:chOff x="1227925" y="771950"/>
            <a:chExt cx="5130950" cy="605350"/>
          </a:xfrm>
        </p:grpSpPr>
        <p:sp>
          <p:nvSpPr>
            <p:cNvPr id="17638" name="Google Shape;17638;p51"/>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39" name="Google Shape;17639;p51"/>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0" name="Google Shape;17640;p51"/>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1" name="Google Shape;17641;p51"/>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2" name="Google Shape;17642;p51"/>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3" name="Google Shape;17643;p51"/>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4" name="Google Shape;17644;p51"/>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5" name="Google Shape;17645;p51"/>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6" name="Google Shape;17646;p51"/>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7" name="Google Shape;17647;p51"/>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8" name="Google Shape;17648;p51"/>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49" name="Google Shape;17649;p51"/>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0" name="Google Shape;17650;p51"/>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1" name="Google Shape;17651;p51"/>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2" name="Google Shape;17652;p51"/>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3" name="Google Shape;17653;p51"/>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4" name="Google Shape;17654;p51"/>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5" name="Google Shape;17655;p51"/>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6" name="Google Shape;17656;p51"/>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7" name="Google Shape;17657;p51"/>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8" name="Google Shape;17658;p51"/>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59" name="Google Shape;17659;p51"/>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660" name="Google Shape;17660;p51"/>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7661" name="Google Shape;17661;p51"/>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ue dots quote">
  <p:cSld name="CUSTOM_12">
    <p:spTree>
      <p:nvGrpSpPr>
        <p:cNvPr id="17662" name="Shape 17662"/>
        <p:cNvGrpSpPr/>
        <p:nvPr/>
      </p:nvGrpSpPr>
      <p:grpSpPr>
        <a:xfrm>
          <a:off x="0" y="0"/>
          <a:ext cx="0" cy="0"/>
          <a:chOff x="0" y="0"/>
          <a:chExt cx="0" cy="0"/>
        </a:xfrm>
      </p:grpSpPr>
      <p:sp>
        <p:nvSpPr>
          <p:cNvPr id="17663" name="Google Shape;17663;p52"/>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17664" name="Google Shape;17664;p52"/>
          <p:cNvSpPr/>
          <p:nvPr/>
        </p:nvSpPr>
        <p:spPr>
          <a:xfrm flipH="1" rot="5400000">
            <a:off x="8742896"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65" name="Google Shape;17665;p52"/>
          <p:cNvSpPr/>
          <p:nvPr/>
        </p:nvSpPr>
        <p:spPr>
          <a:xfrm flipH="1" rot="5400000">
            <a:off x="8742896"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66" name="Google Shape;17666;p52"/>
          <p:cNvSpPr/>
          <p:nvPr/>
        </p:nvSpPr>
        <p:spPr>
          <a:xfrm flipH="1" rot="5400000">
            <a:off x="8742896"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67" name="Google Shape;17667;p52"/>
          <p:cNvSpPr/>
          <p:nvPr/>
        </p:nvSpPr>
        <p:spPr>
          <a:xfrm flipH="1" rot="5400000">
            <a:off x="8318261"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68" name="Google Shape;17668;p52"/>
          <p:cNvSpPr/>
          <p:nvPr/>
        </p:nvSpPr>
        <p:spPr>
          <a:xfrm flipH="1" rot="5400000">
            <a:off x="8318261"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69" name="Google Shape;17669;p52"/>
          <p:cNvSpPr/>
          <p:nvPr/>
        </p:nvSpPr>
        <p:spPr>
          <a:xfrm flipH="1" rot="5400000">
            <a:off x="8318261"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0" name="Google Shape;17670;p52"/>
          <p:cNvSpPr/>
          <p:nvPr/>
        </p:nvSpPr>
        <p:spPr>
          <a:xfrm flipH="1" rot="5400000">
            <a:off x="7893626"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1" name="Google Shape;17671;p52"/>
          <p:cNvSpPr/>
          <p:nvPr/>
        </p:nvSpPr>
        <p:spPr>
          <a:xfrm flipH="1" rot="5400000">
            <a:off x="7893626"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2" name="Google Shape;17672;p52"/>
          <p:cNvSpPr/>
          <p:nvPr/>
        </p:nvSpPr>
        <p:spPr>
          <a:xfrm flipH="1" rot="5400000">
            <a:off x="7893626"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3" name="Google Shape;17673;p52"/>
          <p:cNvSpPr/>
          <p:nvPr/>
        </p:nvSpPr>
        <p:spPr>
          <a:xfrm flipH="1" rot="5400000">
            <a:off x="7468991"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4" name="Google Shape;17674;p52"/>
          <p:cNvSpPr/>
          <p:nvPr/>
        </p:nvSpPr>
        <p:spPr>
          <a:xfrm flipH="1" rot="5400000">
            <a:off x="7468991"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5" name="Google Shape;17675;p52"/>
          <p:cNvSpPr/>
          <p:nvPr/>
        </p:nvSpPr>
        <p:spPr>
          <a:xfrm flipH="1" rot="5400000">
            <a:off x="7468991"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6" name="Google Shape;17676;p52"/>
          <p:cNvSpPr/>
          <p:nvPr/>
        </p:nvSpPr>
        <p:spPr>
          <a:xfrm flipH="1" rot="5400000">
            <a:off x="7044356"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7" name="Google Shape;17677;p52"/>
          <p:cNvSpPr/>
          <p:nvPr/>
        </p:nvSpPr>
        <p:spPr>
          <a:xfrm flipH="1" rot="5400000">
            <a:off x="7044356"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8" name="Google Shape;17678;p52"/>
          <p:cNvSpPr/>
          <p:nvPr/>
        </p:nvSpPr>
        <p:spPr>
          <a:xfrm flipH="1" rot="5400000">
            <a:off x="7044356"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79" name="Google Shape;17679;p52"/>
          <p:cNvSpPr/>
          <p:nvPr/>
        </p:nvSpPr>
        <p:spPr>
          <a:xfrm flipH="1" rot="5400000">
            <a:off x="6619721"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0" name="Google Shape;17680;p52"/>
          <p:cNvSpPr/>
          <p:nvPr/>
        </p:nvSpPr>
        <p:spPr>
          <a:xfrm flipH="1" rot="5400000">
            <a:off x="6619721"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1" name="Google Shape;17681;p52"/>
          <p:cNvSpPr/>
          <p:nvPr/>
        </p:nvSpPr>
        <p:spPr>
          <a:xfrm flipH="1" rot="5400000">
            <a:off x="6619721"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2" name="Google Shape;17682;p52"/>
          <p:cNvSpPr/>
          <p:nvPr/>
        </p:nvSpPr>
        <p:spPr>
          <a:xfrm flipH="1" rot="5400000">
            <a:off x="6195086"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3" name="Google Shape;17683;p52"/>
          <p:cNvSpPr/>
          <p:nvPr/>
        </p:nvSpPr>
        <p:spPr>
          <a:xfrm flipH="1" rot="5400000">
            <a:off x="6195086"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4" name="Google Shape;17684;p52"/>
          <p:cNvSpPr/>
          <p:nvPr/>
        </p:nvSpPr>
        <p:spPr>
          <a:xfrm flipH="1" rot="5400000">
            <a:off x="6195086"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5" name="Google Shape;17685;p52"/>
          <p:cNvSpPr/>
          <p:nvPr/>
        </p:nvSpPr>
        <p:spPr>
          <a:xfrm flipH="1" rot="5400000">
            <a:off x="5770451" y="303746"/>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6" name="Google Shape;17686;p52"/>
          <p:cNvSpPr/>
          <p:nvPr/>
        </p:nvSpPr>
        <p:spPr>
          <a:xfrm flipH="1" rot="5400000">
            <a:off x="5770451" y="728444"/>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7" name="Google Shape;17687;p52"/>
          <p:cNvSpPr/>
          <p:nvPr/>
        </p:nvSpPr>
        <p:spPr>
          <a:xfrm flipH="1" rot="5400000">
            <a:off x="5770451" y="1153141"/>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8" name="Google Shape;17688;p52"/>
          <p:cNvSpPr/>
          <p:nvPr/>
        </p:nvSpPr>
        <p:spPr>
          <a:xfrm flipH="1" rot="5400000">
            <a:off x="3276196"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89" name="Google Shape;17689;p52"/>
          <p:cNvSpPr/>
          <p:nvPr/>
        </p:nvSpPr>
        <p:spPr>
          <a:xfrm flipH="1" rot="5400000">
            <a:off x="3276196"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0" name="Google Shape;17690;p52"/>
          <p:cNvSpPr/>
          <p:nvPr/>
        </p:nvSpPr>
        <p:spPr>
          <a:xfrm flipH="1" rot="5400000">
            <a:off x="3276196" y="4742450"/>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1" name="Google Shape;17691;p52"/>
          <p:cNvSpPr/>
          <p:nvPr/>
        </p:nvSpPr>
        <p:spPr>
          <a:xfrm flipH="1" rot="5400000">
            <a:off x="2851561"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2" name="Google Shape;17692;p52"/>
          <p:cNvSpPr/>
          <p:nvPr/>
        </p:nvSpPr>
        <p:spPr>
          <a:xfrm flipH="1" rot="5400000">
            <a:off x="2851561"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3" name="Google Shape;17693;p52"/>
          <p:cNvSpPr/>
          <p:nvPr/>
        </p:nvSpPr>
        <p:spPr>
          <a:xfrm flipH="1" rot="5400000">
            <a:off x="2851561" y="4742450"/>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4" name="Google Shape;17694;p52"/>
          <p:cNvSpPr/>
          <p:nvPr/>
        </p:nvSpPr>
        <p:spPr>
          <a:xfrm flipH="1" rot="5400000">
            <a:off x="2426926"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5" name="Google Shape;17695;p52"/>
          <p:cNvSpPr/>
          <p:nvPr/>
        </p:nvSpPr>
        <p:spPr>
          <a:xfrm flipH="1" rot="5400000">
            <a:off x="2426926"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6" name="Google Shape;17696;p52"/>
          <p:cNvSpPr/>
          <p:nvPr/>
        </p:nvSpPr>
        <p:spPr>
          <a:xfrm flipH="1" rot="5400000">
            <a:off x="2426926" y="4742450"/>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7" name="Google Shape;17697;p52"/>
          <p:cNvSpPr/>
          <p:nvPr/>
        </p:nvSpPr>
        <p:spPr>
          <a:xfrm flipH="1" rot="5400000">
            <a:off x="2002291"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8" name="Google Shape;17698;p52"/>
          <p:cNvSpPr/>
          <p:nvPr/>
        </p:nvSpPr>
        <p:spPr>
          <a:xfrm flipH="1" rot="5400000">
            <a:off x="2002291"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699" name="Google Shape;17699;p52"/>
          <p:cNvSpPr/>
          <p:nvPr/>
        </p:nvSpPr>
        <p:spPr>
          <a:xfrm flipH="1" rot="5400000">
            <a:off x="2002291" y="4742450"/>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0" name="Google Shape;17700;p52"/>
          <p:cNvSpPr/>
          <p:nvPr/>
        </p:nvSpPr>
        <p:spPr>
          <a:xfrm flipH="1" rot="5400000">
            <a:off x="1577656"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1" name="Google Shape;17701;p52"/>
          <p:cNvSpPr/>
          <p:nvPr/>
        </p:nvSpPr>
        <p:spPr>
          <a:xfrm flipH="1" rot="5400000">
            <a:off x="1577656"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2" name="Google Shape;17702;p52"/>
          <p:cNvSpPr/>
          <p:nvPr/>
        </p:nvSpPr>
        <p:spPr>
          <a:xfrm flipH="1" rot="5400000">
            <a:off x="1153021"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3" name="Google Shape;17703;p52"/>
          <p:cNvSpPr/>
          <p:nvPr/>
        </p:nvSpPr>
        <p:spPr>
          <a:xfrm flipH="1" rot="5400000">
            <a:off x="1153021"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4" name="Google Shape;17704;p52"/>
          <p:cNvSpPr/>
          <p:nvPr/>
        </p:nvSpPr>
        <p:spPr>
          <a:xfrm flipH="1" rot="5400000">
            <a:off x="728386"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5" name="Google Shape;17705;p52"/>
          <p:cNvSpPr/>
          <p:nvPr/>
        </p:nvSpPr>
        <p:spPr>
          <a:xfrm flipH="1" rot="5400000">
            <a:off x="728386"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6" name="Google Shape;17706;p52"/>
          <p:cNvSpPr/>
          <p:nvPr/>
        </p:nvSpPr>
        <p:spPr>
          <a:xfrm flipH="1" rot="5400000">
            <a:off x="303751" y="3893055"/>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07" name="Google Shape;17707;p52"/>
          <p:cNvSpPr/>
          <p:nvPr/>
        </p:nvSpPr>
        <p:spPr>
          <a:xfrm flipH="1" rot="5400000">
            <a:off x="303751" y="4317752"/>
            <a:ext cx="97500" cy="97500"/>
          </a:xfrm>
          <a:prstGeom prst="ellipse">
            <a:avLst/>
          </a:prstGeom>
          <a:solidFill>
            <a:schemeClr val="accent1"/>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7708" name="Google Shape;17708;p52"/>
          <p:cNvGrpSpPr/>
          <p:nvPr/>
        </p:nvGrpSpPr>
        <p:grpSpPr>
          <a:xfrm>
            <a:off x="457215" y="4724396"/>
            <a:ext cx="8229591" cy="134569"/>
            <a:chOff x="914430" y="9448792"/>
            <a:chExt cx="16459182" cy="269139"/>
          </a:xfrm>
        </p:grpSpPr>
        <p:grpSp>
          <p:nvGrpSpPr>
            <p:cNvPr id="17709" name="Google Shape;17709;p52"/>
            <p:cNvGrpSpPr/>
            <p:nvPr/>
          </p:nvGrpSpPr>
          <p:grpSpPr>
            <a:xfrm>
              <a:off x="914430" y="9448792"/>
              <a:ext cx="2280707" cy="269139"/>
              <a:chOff x="1227925" y="771950"/>
              <a:chExt cx="5130950" cy="605350"/>
            </a:xfrm>
          </p:grpSpPr>
          <p:sp>
            <p:nvSpPr>
              <p:cNvPr id="17710" name="Google Shape;17710;p52"/>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1" name="Google Shape;17711;p52"/>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2" name="Google Shape;17712;p52"/>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3" name="Google Shape;17713;p52"/>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4" name="Google Shape;17714;p52"/>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5" name="Google Shape;17715;p52"/>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6" name="Google Shape;17716;p52"/>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7" name="Google Shape;17717;p52"/>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8" name="Google Shape;17718;p52"/>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19" name="Google Shape;17719;p52"/>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0" name="Google Shape;17720;p52"/>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1" name="Google Shape;17721;p52"/>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2" name="Google Shape;17722;p52"/>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3" name="Google Shape;17723;p52"/>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4" name="Google Shape;17724;p52"/>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5" name="Google Shape;17725;p52"/>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6" name="Google Shape;17726;p52"/>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7" name="Google Shape;17727;p52"/>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8" name="Google Shape;17728;p52"/>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29" name="Google Shape;17729;p52"/>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30" name="Google Shape;17730;p52"/>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31" name="Google Shape;17731;p52"/>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732" name="Google Shape;17732;p52"/>
            <p:cNvSpPr txBox="1"/>
            <p:nvPr/>
          </p:nvSpPr>
          <p:spPr>
            <a:xfrm>
              <a:off x="16916412" y="9517905"/>
              <a:ext cx="457200" cy="1848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7733" name="Google Shape;17733;p52"/>
            <p:cNvSpPr txBox="1"/>
            <p:nvPr/>
          </p:nvSpPr>
          <p:spPr>
            <a:xfrm>
              <a:off x="14376902" y="9542280"/>
              <a:ext cx="2539500" cy="1539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d dots quote">
  <p:cSld name="CUSTOM_12_1">
    <p:spTree>
      <p:nvGrpSpPr>
        <p:cNvPr id="17734" name="Shape 17734"/>
        <p:cNvGrpSpPr/>
        <p:nvPr/>
      </p:nvGrpSpPr>
      <p:grpSpPr>
        <a:xfrm>
          <a:off x="0" y="0"/>
          <a:ext cx="0" cy="0"/>
          <a:chOff x="0" y="0"/>
          <a:chExt cx="0" cy="0"/>
        </a:xfrm>
      </p:grpSpPr>
      <p:sp>
        <p:nvSpPr>
          <p:cNvPr id="17735" name="Google Shape;17735;p53"/>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17736" name="Google Shape;17736;p53"/>
          <p:cNvSpPr/>
          <p:nvPr/>
        </p:nvSpPr>
        <p:spPr>
          <a:xfrm flipH="1" rot="5400000">
            <a:off x="8742896"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37" name="Google Shape;17737;p53"/>
          <p:cNvSpPr/>
          <p:nvPr/>
        </p:nvSpPr>
        <p:spPr>
          <a:xfrm flipH="1" rot="5400000">
            <a:off x="8742896"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38" name="Google Shape;17738;p53"/>
          <p:cNvSpPr/>
          <p:nvPr/>
        </p:nvSpPr>
        <p:spPr>
          <a:xfrm flipH="1" rot="5400000">
            <a:off x="8742896"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39" name="Google Shape;17739;p53"/>
          <p:cNvSpPr/>
          <p:nvPr/>
        </p:nvSpPr>
        <p:spPr>
          <a:xfrm flipH="1" rot="5400000">
            <a:off x="8318261"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0" name="Google Shape;17740;p53"/>
          <p:cNvSpPr/>
          <p:nvPr/>
        </p:nvSpPr>
        <p:spPr>
          <a:xfrm flipH="1" rot="5400000">
            <a:off x="8318261"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1" name="Google Shape;17741;p53"/>
          <p:cNvSpPr/>
          <p:nvPr/>
        </p:nvSpPr>
        <p:spPr>
          <a:xfrm flipH="1" rot="5400000">
            <a:off x="8318261"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2" name="Google Shape;17742;p53"/>
          <p:cNvSpPr/>
          <p:nvPr/>
        </p:nvSpPr>
        <p:spPr>
          <a:xfrm flipH="1" rot="5400000">
            <a:off x="7893626"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3" name="Google Shape;17743;p53"/>
          <p:cNvSpPr/>
          <p:nvPr/>
        </p:nvSpPr>
        <p:spPr>
          <a:xfrm flipH="1" rot="5400000">
            <a:off x="7893626"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4" name="Google Shape;17744;p53"/>
          <p:cNvSpPr/>
          <p:nvPr/>
        </p:nvSpPr>
        <p:spPr>
          <a:xfrm flipH="1" rot="5400000">
            <a:off x="7893626"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5" name="Google Shape;17745;p53"/>
          <p:cNvSpPr/>
          <p:nvPr/>
        </p:nvSpPr>
        <p:spPr>
          <a:xfrm flipH="1" rot="5400000">
            <a:off x="7468991"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6" name="Google Shape;17746;p53"/>
          <p:cNvSpPr/>
          <p:nvPr/>
        </p:nvSpPr>
        <p:spPr>
          <a:xfrm flipH="1" rot="5400000">
            <a:off x="7468991"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7" name="Google Shape;17747;p53"/>
          <p:cNvSpPr/>
          <p:nvPr/>
        </p:nvSpPr>
        <p:spPr>
          <a:xfrm flipH="1" rot="5400000">
            <a:off x="7468991"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8" name="Google Shape;17748;p53"/>
          <p:cNvSpPr/>
          <p:nvPr/>
        </p:nvSpPr>
        <p:spPr>
          <a:xfrm flipH="1" rot="5400000">
            <a:off x="7044356"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49" name="Google Shape;17749;p53"/>
          <p:cNvSpPr/>
          <p:nvPr/>
        </p:nvSpPr>
        <p:spPr>
          <a:xfrm flipH="1" rot="5400000">
            <a:off x="7044356"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0" name="Google Shape;17750;p53"/>
          <p:cNvSpPr/>
          <p:nvPr/>
        </p:nvSpPr>
        <p:spPr>
          <a:xfrm flipH="1" rot="5400000">
            <a:off x="7044356"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1" name="Google Shape;17751;p53"/>
          <p:cNvSpPr/>
          <p:nvPr/>
        </p:nvSpPr>
        <p:spPr>
          <a:xfrm flipH="1" rot="5400000">
            <a:off x="6619721"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2" name="Google Shape;17752;p53"/>
          <p:cNvSpPr/>
          <p:nvPr/>
        </p:nvSpPr>
        <p:spPr>
          <a:xfrm flipH="1" rot="5400000">
            <a:off x="6619721"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3" name="Google Shape;17753;p53"/>
          <p:cNvSpPr/>
          <p:nvPr/>
        </p:nvSpPr>
        <p:spPr>
          <a:xfrm flipH="1" rot="5400000">
            <a:off x="6619721"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4" name="Google Shape;17754;p53"/>
          <p:cNvSpPr/>
          <p:nvPr/>
        </p:nvSpPr>
        <p:spPr>
          <a:xfrm flipH="1" rot="5400000">
            <a:off x="6195086"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5" name="Google Shape;17755;p53"/>
          <p:cNvSpPr/>
          <p:nvPr/>
        </p:nvSpPr>
        <p:spPr>
          <a:xfrm flipH="1" rot="5400000">
            <a:off x="6195086"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6" name="Google Shape;17756;p53"/>
          <p:cNvSpPr/>
          <p:nvPr/>
        </p:nvSpPr>
        <p:spPr>
          <a:xfrm flipH="1" rot="5400000">
            <a:off x="6195086"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7" name="Google Shape;17757;p53"/>
          <p:cNvSpPr/>
          <p:nvPr/>
        </p:nvSpPr>
        <p:spPr>
          <a:xfrm flipH="1" rot="5400000">
            <a:off x="5770451" y="303746"/>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8" name="Google Shape;17758;p53"/>
          <p:cNvSpPr/>
          <p:nvPr/>
        </p:nvSpPr>
        <p:spPr>
          <a:xfrm flipH="1" rot="5400000">
            <a:off x="5770451" y="728444"/>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59" name="Google Shape;17759;p53"/>
          <p:cNvSpPr/>
          <p:nvPr/>
        </p:nvSpPr>
        <p:spPr>
          <a:xfrm flipH="1" rot="5400000">
            <a:off x="5770451" y="1153141"/>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0" name="Google Shape;17760;p53"/>
          <p:cNvSpPr/>
          <p:nvPr/>
        </p:nvSpPr>
        <p:spPr>
          <a:xfrm flipH="1" rot="5400000">
            <a:off x="3276196"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1" name="Google Shape;17761;p53"/>
          <p:cNvSpPr/>
          <p:nvPr/>
        </p:nvSpPr>
        <p:spPr>
          <a:xfrm flipH="1" rot="5400000">
            <a:off x="3276196"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2" name="Google Shape;17762;p53"/>
          <p:cNvSpPr/>
          <p:nvPr/>
        </p:nvSpPr>
        <p:spPr>
          <a:xfrm flipH="1" rot="5400000">
            <a:off x="3276196" y="4742450"/>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3" name="Google Shape;17763;p53"/>
          <p:cNvSpPr/>
          <p:nvPr/>
        </p:nvSpPr>
        <p:spPr>
          <a:xfrm flipH="1" rot="5400000">
            <a:off x="2851561"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4" name="Google Shape;17764;p53"/>
          <p:cNvSpPr/>
          <p:nvPr/>
        </p:nvSpPr>
        <p:spPr>
          <a:xfrm flipH="1" rot="5400000">
            <a:off x="2851561"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5" name="Google Shape;17765;p53"/>
          <p:cNvSpPr/>
          <p:nvPr/>
        </p:nvSpPr>
        <p:spPr>
          <a:xfrm flipH="1" rot="5400000">
            <a:off x="2851561" y="4742450"/>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6" name="Google Shape;17766;p53"/>
          <p:cNvSpPr/>
          <p:nvPr/>
        </p:nvSpPr>
        <p:spPr>
          <a:xfrm flipH="1" rot="5400000">
            <a:off x="2426926"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7" name="Google Shape;17767;p53"/>
          <p:cNvSpPr/>
          <p:nvPr/>
        </p:nvSpPr>
        <p:spPr>
          <a:xfrm flipH="1" rot="5400000">
            <a:off x="2426926"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8" name="Google Shape;17768;p53"/>
          <p:cNvSpPr/>
          <p:nvPr/>
        </p:nvSpPr>
        <p:spPr>
          <a:xfrm flipH="1" rot="5400000">
            <a:off x="2426926" y="4742450"/>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69" name="Google Shape;17769;p53"/>
          <p:cNvSpPr/>
          <p:nvPr/>
        </p:nvSpPr>
        <p:spPr>
          <a:xfrm flipH="1" rot="5400000">
            <a:off x="2002291"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0" name="Google Shape;17770;p53"/>
          <p:cNvSpPr/>
          <p:nvPr/>
        </p:nvSpPr>
        <p:spPr>
          <a:xfrm flipH="1" rot="5400000">
            <a:off x="2002291"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1" name="Google Shape;17771;p53"/>
          <p:cNvSpPr/>
          <p:nvPr/>
        </p:nvSpPr>
        <p:spPr>
          <a:xfrm flipH="1" rot="5400000">
            <a:off x="2002291" y="4742450"/>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2" name="Google Shape;17772;p53"/>
          <p:cNvSpPr/>
          <p:nvPr/>
        </p:nvSpPr>
        <p:spPr>
          <a:xfrm flipH="1" rot="5400000">
            <a:off x="1577656"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3" name="Google Shape;17773;p53"/>
          <p:cNvSpPr/>
          <p:nvPr/>
        </p:nvSpPr>
        <p:spPr>
          <a:xfrm flipH="1" rot="5400000">
            <a:off x="1577656"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4" name="Google Shape;17774;p53"/>
          <p:cNvSpPr/>
          <p:nvPr/>
        </p:nvSpPr>
        <p:spPr>
          <a:xfrm flipH="1" rot="5400000">
            <a:off x="1153021"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5" name="Google Shape;17775;p53"/>
          <p:cNvSpPr/>
          <p:nvPr/>
        </p:nvSpPr>
        <p:spPr>
          <a:xfrm flipH="1" rot="5400000">
            <a:off x="1153021"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6" name="Google Shape;17776;p53"/>
          <p:cNvSpPr/>
          <p:nvPr/>
        </p:nvSpPr>
        <p:spPr>
          <a:xfrm flipH="1" rot="5400000">
            <a:off x="728386"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7" name="Google Shape;17777;p53"/>
          <p:cNvSpPr/>
          <p:nvPr/>
        </p:nvSpPr>
        <p:spPr>
          <a:xfrm flipH="1" rot="5400000">
            <a:off x="728386"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8" name="Google Shape;17778;p53"/>
          <p:cNvSpPr/>
          <p:nvPr/>
        </p:nvSpPr>
        <p:spPr>
          <a:xfrm flipH="1" rot="5400000">
            <a:off x="303751" y="3893055"/>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79" name="Google Shape;17779;p53"/>
          <p:cNvSpPr/>
          <p:nvPr/>
        </p:nvSpPr>
        <p:spPr>
          <a:xfrm flipH="1" rot="5400000">
            <a:off x="303751" y="4317752"/>
            <a:ext cx="97500" cy="97500"/>
          </a:xfrm>
          <a:prstGeom prst="ellipse">
            <a:avLst/>
          </a:prstGeom>
          <a:solidFill>
            <a:schemeClr val="accen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7780" name="Google Shape;17780;p53"/>
          <p:cNvGrpSpPr/>
          <p:nvPr/>
        </p:nvGrpSpPr>
        <p:grpSpPr>
          <a:xfrm>
            <a:off x="457276" y="4724396"/>
            <a:ext cx="1140610" cy="134569"/>
            <a:chOff x="1227925" y="771950"/>
            <a:chExt cx="5130950" cy="605350"/>
          </a:xfrm>
        </p:grpSpPr>
        <p:sp>
          <p:nvSpPr>
            <p:cNvPr id="17781" name="Google Shape;17781;p53"/>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2" name="Google Shape;17782;p53"/>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3" name="Google Shape;17783;p53"/>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4" name="Google Shape;17784;p53"/>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5" name="Google Shape;17785;p53"/>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6" name="Google Shape;17786;p53"/>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7" name="Google Shape;17787;p53"/>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8" name="Google Shape;17788;p53"/>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89" name="Google Shape;17789;p53"/>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0" name="Google Shape;17790;p53"/>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1" name="Google Shape;17791;p53"/>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2" name="Google Shape;17792;p53"/>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3" name="Google Shape;17793;p53"/>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4" name="Google Shape;17794;p53"/>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5" name="Google Shape;17795;p53"/>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6" name="Google Shape;17796;p53"/>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7" name="Google Shape;17797;p53"/>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8" name="Google Shape;17798;p53"/>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799" name="Google Shape;17799;p53"/>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00" name="Google Shape;17800;p53"/>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01" name="Google Shape;17801;p53"/>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02" name="Google Shape;17802;p53"/>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803" name="Google Shape;17803;p53"/>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7804" name="Google Shape;17804;p53"/>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Yellow dots quote">
  <p:cSld name="CUSTOM_12_1_1">
    <p:spTree>
      <p:nvGrpSpPr>
        <p:cNvPr id="17805" name="Shape 17805"/>
        <p:cNvGrpSpPr/>
        <p:nvPr/>
      </p:nvGrpSpPr>
      <p:grpSpPr>
        <a:xfrm>
          <a:off x="0" y="0"/>
          <a:ext cx="0" cy="0"/>
          <a:chOff x="0" y="0"/>
          <a:chExt cx="0" cy="0"/>
        </a:xfrm>
      </p:grpSpPr>
      <p:sp>
        <p:nvSpPr>
          <p:cNvPr id="17806" name="Google Shape;17806;p54"/>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17807" name="Google Shape;17807;p54"/>
          <p:cNvSpPr/>
          <p:nvPr/>
        </p:nvSpPr>
        <p:spPr>
          <a:xfrm flipH="1" rot="5400000">
            <a:off x="8742896"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08" name="Google Shape;17808;p54"/>
          <p:cNvSpPr/>
          <p:nvPr/>
        </p:nvSpPr>
        <p:spPr>
          <a:xfrm flipH="1" rot="5400000">
            <a:off x="8742896"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09" name="Google Shape;17809;p54"/>
          <p:cNvSpPr/>
          <p:nvPr/>
        </p:nvSpPr>
        <p:spPr>
          <a:xfrm flipH="1" rot="5400000">
            <a:off x="8742896"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0" name="Google Shape;17810;p54"/>
          <p:cNvSpPr/>
          <p:nvPr/>
        </p:nvSpPr>
        <p:spPr>
          <a:xfrm flipH="1" rot="5400000">
            <a:off x="8318261"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1" name="Google Shape;17811;p54"/>
          <p:cNvSpPr/>
          <p:nvPr/>
        </p:nvSpPr>
        <p:spPr>
          <a:xfrm flipH="1" rot="5400000">
            <a:off x="8318261"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2" name="Google Shape;17812;p54"/>
          <p:cNvSpPr/>
          <p:nvPr/>
        </p:nvSpPr>
        <p:spPr>
          <a:xfrm flipH="1" rot="5400000">
            <a:off x="8318261"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3" name="Google Shape;17813;p54"/>
          <p:cNvSpPr/>
          <p:nvPr/>
        </p:nvSpPr>
        <p:spPr>
          <a:xfrm flipH="1" rot="5400000">
            <a:off x="7893626"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4" name="Google Shape;17814;p54"/>
          <p:cNvSpPr/>
          <p:nvPr/>
        </p:nvSpPr>
        <p:spPr>
          <a:xfrm flipH="1" rot="5400000">
            <a:off x="7893626"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5" name="Google Shape;17815;p54"/>
          <p:cNvSpPr/>
          <p:nvPr/>
        </p:nvSpPr>
        <p:spPr>
          <a:xfrm flipH="1" rot="5400000">
            <a:off x="7893626"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6" name="Google Shape;17816;p54"/>
          <p:cNvSpPr/>
          <p:nvPr/>
        </p:nvSpPr>
        <p:spPr>
          <a:xfrm flipH="1" rot="5400000">
            <a:off x="7468991"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7" name="Google Shape;17817;p54"/>
          <p:cNvSpPr/>
          <p:nvPr/>
        </p:nvSpPr>
        <p:spPr>
          <a:xfrm flipH="1" rot="5400000">
            <a:off x="7468991"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8" name="Google Shape;17818;p54"/>
          <p:cNvSpPr/>
          <p:nvPr/>
        </p:nvSpPr>
        <p:spPr>
          <a:xfrm flipH="1" rot="5400000">
            <a:off x="7468991"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19" name="Google Shape;17819;p54"/>
          <p:cNvSpPr/>
          <p:nvPr/>
        </p:nvSpPr>
        <p:spPr>
          <a:xfrm flipH="1" rot="5400000">
            <a:off x="7044356"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0" name="Google Shape;17820;p54"/>
          <p:cNvSpPr/>
          <p:nvPr/>
        </p:nvSpPr>
        <p:spPr>
          <a:xfrm flipH="1" rot="5400000">
            <a:off x="7044356"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1" name="Google Shape;17821;p54"/>
          <p:cNvSpPr/>
          <p:nvPr/>
        </p:nvSpPr>
        <p:spPr>
          <a:xfrm flipH="1" rot="5400000">
            <a:off x="7044356"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2" name="Google Shape;17822;p54"/>
          <p:cNvSpPr/>
          <p:nvPr/>
        </p:nvSpPr>
        <p:spPr>
          <a:xfrm flipH="1" rot="5400000">
            <a:off x="6619721"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3" name="Google Shape;17823;p54"/>
          <p:cNvSpPr/>
          <p:nvPr/>
        </p:nvSpPr>
        <p:spPr>
          <a:xfrm flipH="1" rot="5400000">
            <a:off x="6619721"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4" name="Google Shape;17824;p54"/>
          <p:cNvSpPr/>
          <p:nvPr/>
        </p:nvSpPr>
        <p:spPr>
          <a:xfrm flipH="1" rot="5400000">
            <a:off x="6619721"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5" name="Google Shape;17825;p54"/>
          <p:cNvSpPr/>
          <p:nvPr/>
        </p:nvSpPr>
        <p:spPr>
          <a:xfrm flipH="1" rot="5400000">
            <a:off x="6195086"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6" name="Google Shape;17826;p54"/>
          <p:cNvSpPr/>
          <p:nvPr/>
        </p:nvSpPr>
        <p:spPr>
          <a:xfrm flipH="1" rot="5400000">
            <a:off x="6195086"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7" name="Google Shape;17827;p54"/>
          <p:cNvSpPr/>
          <p:nvPr/>
        </p:nvSpPr>
        <p:spPr>
          <a:xfrm flipH="1" rot="5400000">
            <a:off x="6195086"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8" name="Google Shape;17828;p54"/>
          <p:cNvSpPr/>
          <p:nvPr/>
        </p:nvSpPr>
        <p:spPr>
          <a:xfrm flipH="1" rot="5400000">
            <a:off x="5770451" y="303746"/>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29" name="Google Shape;17829;p54"/>
          <p:cNvSpPr/>
          <p:nvPr/>
        </p:nvSpPr>
        <p:spPr>
          <a:xfrm flipH="1" rot="5400000">
            <a:off x="5770451" y="728444"/>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0" name="Google Shape;17830;p54"/>
          <p:cNvSpPr/>
          <p:nvPr/>
        </p:nvSpPr>
        <p:spPr>
          <a:xfrm flipH="1" rot="5400000">
            <a:off x="5770451" y="1153141"/>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1" name="Google Shape;17831;p54"/>
          <p:cNvSpPr/>
          <p:nvPr/>
        </p:nvSpPr>
        <p:spPr>
          <a:xfrm flipH="1" rot="5400000">
            <a:off x="3276196"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2" name="Google Shape;17832;p54"/>
          <p:cNvSpPr/>
          <p:nvPr/>
        </p:nvSpPr>
        <p:spPr>
          <a:xfrm flipH="1" rot="5400000">
            <a:off x="3276196"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3" name="Google Shape;17833;p54"/>
          <p:cNvSpPr/>
          <p:nvPr/>
        </p:nvSpPr>
        <p:spPr>
          <a:xfrm flipH="1" rot="5400000">
            <a:off x="3276196" y="4742450"/>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4" name="Google Shape;17834;p54"/>
          <p:cNvSpPr/>
          <p:nvPr/>
        </p:nvSpPr>
        <p:spPr>
          <a:xfrm flipH="1" rot="5400000">
            <a:off x="2851561"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5" name="Google Shape;17835;p54"/>
          <p:cNvSpPr/>
          <p:nvPr/>
        </p:nvSpPr>
        <p:spPr>
          <a:xfrm flipH="1" rot="5400000">
            <a:off x="2851561"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6" name="Google Shape;17836;p54"/>
          <p:cNvSpPr/>
          <p:nvPr/>
        </p:nvSpPr>
        <p:spPr>
          <a:xfrm flipH="1" rot="5400000">
            <a:off x="2851561" y="4742450"/>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7" name="Google Shape;17837;p54"/>
          <p:cNvSpPr/>
          <p:nvPr/>
        </p:nvSpPr>
        <p:spPr>
          <a:xfrm flipH="1" rot="5400000">
            <a:off x="2426926"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8" name="Google Shape;17838;p54"/>
          <p:cNvSpPr/>
          <p:nvPr/>
        </p:nvSpPr>
        <p:spPr>
          <a:xfrm flipH="1" rot="5400000">
            <a:off x="2426926"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39" name="Google Shape;17839;p54"/>
          <p:cNvSpPr/>
          <p:nvPr/>
        </p:nvSpPr>
        <p:spPr>
          <a:xfrm flipH="1" rot="5400000">
            <a:off x="2426926" y="4742450"/>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0" name="Google Shape;17840;p54"/>
          <p:cNvSpPr/>
          <p:nvPr/>
        </p:nvSpPr>
        <p:spPr>
          <a:xfrm flipH="1" rot="5400000">
            <a:off x="2002291"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1" name="Google Shape;17841;p54"/>
          <p:cNvSpPr/>
          <p:nvPr/>
        </p:nvSpPr>
        <p:spPr>
          <a:xfrm flipH="1" rot="5400000">
            <a:off x="2002291"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2" name="Google Shape;17842;p54"/>
          <p:cNvSpPr/>
          <p:nvPr/>
        </p:nvSpPr>
        <p:spPr>
          <a:xfrm flipH="1" rot="5400000">
            <a:off x="2002291" y="4742450"/>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3" name="Google Shape;17843;p54"/>
          <p:cNvSpPr/>
          <p:nvPr/>
        </p:nvSpPr>
        <p:spPr>
          <a:xfrm flipH="1" rot="5400000">
            <a:off x="1577656"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4" name="Google Shape;17844;p54"/>
          <p:cNvSpPr/>
          <p:nvPr/>
        </p:nvSpPr>
        <p:spPr>
          <a:xfrm flipH="1" rot="5400000">
            <a:off x="1577656"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5" name="Google Shape;17845;p54"/>
          <p:cNvSpPr/>
          <p:nvPr/>
        </p:nvSpPr>
        <p:spPr>
          <a:xfrm flipH="1" rot="5400000">
            <a:off x="1153021"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6" name="Google Shape;17846;p54"/>
          <p:cNvSpPr/>
          <p:nvPr/>
        </p:nvSpPr>
        <p:spPr>
          <a:xfrm flipH="1" rot="5400000">
            <a:off x="1153021"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7" name="Google Shape;17847;p54"/>
          <p:cNvSpPr/>
          <p:nvPr/>
        </p:nvSpPr>
        <p:spPr>
          <a:xfrm flipH="1" rot="5400000">
            <a:off x="728386"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8" name="Google Shape;17848;p54"/>
          <p:cNvSpPr/>
          <p:nvPr/>
        </p:nvSpPr>
        <p:spPr>
          <a:xfrm flipH="1" rot="5400000">
            <a:off x="728386"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49" name="Google Shape;17849;p54"/>
          <p:cNvSpPr/>
          <p:nvPr/>
        </p:nvSpPr>
        <p:spPr>
          <a:xfrm flipH="1" rot="5400000">
            <a:off x="303751" y="3893055"/>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0" name="Google Shape;17850;p54"/>
          <p:cNvSpPr/>
          <p:nvPr/>
        </p:nvSpPr>
        <p:spPr>
          <a:xfrm flipH="1" rot="5400000">
            <a:off x="303751" y="4317752"/>
            <a:ext cx="97500" cy="97500"/>
          </a:xfrm>
          <a:prstGeom prst="ellipse">
            <a:avLst/>
          </a:prstGeom>
          <a:solidFill>
            <a:schemeClr val="accent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7851" name="Google Shape;17851;p54"/>
          <p:cNvGrpSpPr/>
          <p:nvPr/>
        </p:nvGrpSpPr>
        <p:grpSpPr>
          <a:xfrm>
            <a:off x="457276" y="4724396"/>
            <a:ext cx="1140610" cy="134569"/>
            <a:chOff x="1227925" y="771950"/>
            <a:chExt cx="5130950" cy="605350"/>
          </a:xfrm>
        </p:grpSpPr>
        <p:sp>
          <p:nvSpPr>
            <p:cNvPr id="17852" name="Google Shape;17852;p54"/>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3" name="Google Shape;17853;p54"/>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4" name="Google Shape;17854;p54"/>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5" name="Google Shape;17855;p54"/>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6" name="Google Shape;17856;p54"/>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7" name="Google Shape;17857;p54"/>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8" name="Google Shape;17858;p54"/>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59" name="Google Shape;17859;p54"/>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0" name="Google Shape;17860;p54"/>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1" name="Google Shape;17861;p54"/>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2" name="Google Shape;17862;p54"/>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3" name="Google Shape;17863;p54"/>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4" name="Google Shape;17864;p54"/>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5" name="Google Shape;17865;p54"/>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6" name="Google Shape;17866;p54"/>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7" name="Google Shape;17867;p54"/>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8" name="Google Shape;17868;p54"/>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69" name="Google Shape;17869;p54"/>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70" name="Google Shape;17870;p54"/>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71" name="Google Shape;17871;p54"/>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72" name="Google Shape;17872;p54"/>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73" name="Google Shape;17873;p54"/>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874" name="Google Shape;17874;p54"/>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7875" name="Google Shape;17875;p54"/>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en dots quote">
  <p:cSld name="CUSTOM_12_1_1_1">
    <p:spTree>
      <p:nvGrpSpPr>
        <p:cNvPr id="17876" name="Shape 17876"/>
        <p:cNvGrpSpPr/>
        <p:nvPr/>
      </p:nvGrpSpPr>
      <p:grpSpPr>
        <a:xfrm>
          <a:off x="0" y="0"/>
          <a:ext cx="0" cy="0"/>
          <a:chOff x="0" y="0"/>
          <a:chExt cx="0" cy="0"/>
        </a:xfrm>
      </p:grpSpPr>
      <p:sp>
        <p:nvSpPr>
          <p:cNvPr id="17877" name="Google Shape;17877;p55"/>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17878" name="Google Shape;17878;p55"/>
          <p:cNvSpPr/>
          <p:nvPr/>
        </p:nvSpPr>
        <p:spPr>
          <a:xfrm flipH="1" rot="5400000">
            <a:off x="8742896"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79" name="Google Shape;17879;p55"/>
          <p:cNvSpPr/>
          <p:nvPr/>
        </p:nvSpPr>
        <p:spPr>
          <a:xfrm flipH="1" rot="5400000">
            <a:off x="8742896"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0" name="Google Shape;17880;p55"/>
          <p:cNvSpPr/>
          <p:nvPr/>
        </p:nvSpPr>
        <p:spPr>
          <a:xfrm flipH="1" rot="5400000">
            <a:off x="8742896"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1" name="Google Shape;17881;p55"/>
          <p:cNvSpPr/>
          <p:nvPr/>
        </p:nvSpPr>
        <p:spPr>
          <a:xfrm flipH="1" rot="5400000">
            <a:off x="8318261"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2" name="Google Shape;17882;p55"/>
          <p:cNvSpPr/>
          <p:nvPr/>
        </p:nvSpPr>
        <p:spPr>
          <a:xfrm flipH="1" rot="5400000">
            <a:off x="8318261"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3" name="Google Shape;17883;p55"/>
          <p:cNvSpPr/>
          <p:nvPr/>
        </p:nvSpPr>
        <p:spPr>
          <a:xfrm flipH="1" rot="5400000">
            <a:off x="8318261"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4" name="Google Shape;17884;p55"/>
          <p:cNvSpPr/>
          <p:nvPr/>
        </p:nvSpPr>
        <p:spPr>
          <a:xfrm flipH="1" rot="5400000">
            <a:off x="7893626"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5" name="Google Shape;17885;p55"/>
          <p:cNvSpPr/>
          <p:nvPr/>
        </p:nvSpPr>
        <p:spPr>
          <a:xfrm flipH="1" rot="5400000">
            <a:off x="7893626"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6" name="Google Shape;17886;p55"/>
          <p:cNvSpPr/>
          <p:nvPr/>
        </p:nvSpPr>
        <p:spPr>
          <a:xfrm flipH="1" rot="5400000">
            <a:off x="7893626"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7" name="Google Shape;17887;p55"/>
          <p:cNvSpPr/>
          <p:nvPr/>
        </p:nvSpPr>
        <p:spPr>
          <a:xfrm flipH="1" rot="5400000">
            <a:off x="7468991"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8" name="Google Shape;17888;p55"/>
          <p:cNvSpPr/>
          <p:nvPr/>
        </p:nvSpPr>
        <p:spPr>
          <a:xfrm flipH="1" rot="5400000">
            <a:off x="7468991"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89" name="Google Shape;17889;p55"/>
          <p:cNvSpPr/>
          <p:nvPr/>
        </p:nvSpPr>
        <p:spPr>
          <a:xfrm flipH="1" rot="5400000">
            <a:off x="7468991"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0" name="Google Shape;17890;p55"/>
          <p:cNvSpPr/>
          <p:nvPr/>
        </p:nvSpPr>
        <p:spPr>
          <a:xfrm flipH="1" rot="5400000">
            <a:off x="7044356"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1" name="Google Shape;17891;p55"/>
          <p:cNvSpPr/>
          <p:nvPr/>
        </p:nvSpPr>
        <p:spPr>
          <a:xfrm flipH="1" rot="5400000">
            <a:off x="7044356"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2" name="Google Shape;17892;p55"/>
          <p:cNvSpPr/>
          <p:nvPr/>
        </p:nvSpPr>
        <p:spPr>
          <a:xfrm flipH="1" rot="5400000">
            <a:off x="7044356"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3" name="Google Shape;17893;p55"/>
          <p:cNvSpPr/>
          <p:nvPr/>
        </p:nvSpPr>
        <p:spPr>
          <a:xfrm flipH="1" rot="5400000">
            <a:off x="6619721"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4" name="Google Shape;17894;p55"/>
          <p:cNvSpPr/>
          <p:nvPr/>
        </p:nvSpPr>
        <p:spPr>
          <a:xfrm flipH="1" rot="5400000">
            <a:off x="6619721"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5" name="Google Shape;17895;p55"/>
          <p:cNvSpPr/>
          <p:nvPr/>
        </p:nvSpPr>
        <p:spPr>
          <a:xfrm flipH="1" rot="5400000">
            <a:off x="6619721"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6" name="Google Shape;17896;p55"/>
          <p:cNvSpPr/>
          <p:nvPr/>
        </p:nvSpPr>
        <p:spPr>
          <a:xfrm flipH="1" rot="5400000">
            <a:off x="6195086"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7" name="Google Shape;17897;p55"/>
          <p:cNvSpPr/>
          <p:nvPr/>
        </p:nvSpPr>
        <p:spPr>
          <a:xfrm flipH="1" rot="5400000">
            <a:off x="6195086"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8" name="Google Shape;17898;p55"/>
          <p:cNvSpPr/>
          <p:nvPr/>
        </p:nvSpPr>
        <p:spPr>
          <a:xfrm flipH="1" rot="5400000">
            <a:off x="6195086"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899" name="Google Shape;17899;p55"/>
          <p:cNvSpPr/>
          <p:nvPr/>
        </p:nvSpPr>
        <p:spPr>
          <a:xfrm flipH="1" rot="5400000">
            <a:off x="5770451" y="303746"/>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0" name="Google Shape;17900;p55"/>
          <p:cNvSpPr/>
          <p:nvPr/>
        </p:nvSpPr>
        <p:spPr>
          <a:xfrm flipH="1" rot="5400000">
            <a:off x="5770451" y="728444"/>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1" name="Google Shape;17901;p55"/>
          <p:cNvSpPr/>
          <p:nvPr/>
        </p:nvSpPr>
        <p:spPr>
          <a:xfrm flipH="1" rot="5400000">
            <a:off x="5770451" y="1153141"/>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2" name="Google Shape;17902;p55"/>
          <p:cNvSpPr/>
          <p:nvPr/>
        </p:nvSpPr>
        <p:spPr>
          <a:xfrm flipH="1" rot="5400000">
            <a:off x="3276196"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3" name="Google Shape;17903;p55"/>
          <p:cNvSpPr/>
          <p:nvPr/>
        </p:nvSpPr>
        <p:spPr>
          <a:xfrm flipH="1" rot="5400000">
            <a:off x="3276196"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4" name="Google Shape;17904;p55"/>
          <p:cNvSpPr/>
          <p:nvPr/>
        </p:nvSpPr>
        <p:spPr>
          <a:xfrm flipH="1" rot="5400000">
            <a:off x="3276196" y="4742450"/>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5" name="Google Shape;17905;p55"/>
          <p:cNvSpPr/>
          <p:nvPr/>
        </p:nvSpPr>
        <p:spPr>
          <a:xfrm flipH="1" rot="5400000">
            <a:off x="2851561"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6" name="Google Shape;17906;p55"/>
          <p:cNvSpPr/>
          <p:nvPr/>
        </p:nvSpPr>
        <p:spPr>
          <a:xfrm flipH="1" rot="5400000">
            <a:off x="2851561"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7" name="Google Shape;17907;p55"/>
          <p:cNvSpPr/>
          <p:nvPr/>
        </p:nvSpPr>
        <p:spPr>
          <a:xfrm flipH="1" rot="5400000">
            <a:off x="2851561" y="4742450"/>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8" name="Google Shape;17908;p55"/>
          <p:cNvSpPr/>
          <p:nvPr/>
        </p:nvSpPr>
        <p:spPr>
          <a:xfrm flipH="1" rot="5400000">
            <a:off x="2426926"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09" name="Google Shape;17909;p55"/>
          <p:cNvSpPr/>
          <p:nvPr/>
        </p:nvSpPr>
        <p:spPr>
          <a:xfrm flipH="1" rot="5400000">
            <a:off x="2426926"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0" name="Google Shape;17910;p55"/>
          <p:cNvSpPr/>
          <p:nvPr/>
        </p:nvSpPr>
        <p:spPr>
          <a:xfrm flipH="1" rot="5400000">
            <a:off x="2426926" y="4742450"/>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1" name="Google Shape;17911;p55"/>
          <p:cNvSpPr/>
          <p:nvPr/>
        </p:nvSpPr>
        <p:spPr>
          <a:xfrm flipH="1" rot="5400000">
            <a:off x="2002291"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2" name="Google Shape;17912;p55"/>
          <p:cNvSpPr/>
          <p:nvPr/>
        </p:nvSpPr>
        <p:spPr>
          <a:xfrm flipH="1" rot="5400000">
            <a:off x="2002291"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3" name="Google Shape;17913;p55"/>
          <p:cNvSpPr/>
          <p:nvPr/>
        </p:nvSpPr>
        <p:spPr>
          <a:xfrm flipH="1" rot="5400000">
            <a:off x="2002291" y="4742450"/>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4" name="Google Shape;17914;p55"/>
          <p:cNvSpPr/>
          <p:nvPr/>
        </p:nvSpPr>
        <p:spPr>
          <a:xfrm flipH="1" rot="5400000">
            <a:off x="1577656"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5" name="Google Shape;17915;p55"/>
          <p:cNvSpPr/>
          <p:nvPr/>
        </p:nvSpPr>
        <p:spPr>
          <a:xfrm flipH="1" rot="5400000">
            <a:off x="1577656"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6" name="Google Shape;17916;p55"/>
          <p:cNvSpPr/>
          <p:nvPr/>
        </p:nvSpPr>
        <p:spPr>
          <a:xfrm flipH="1" rot="5400000">
            <a:off x="1153021"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7" name="Google Shape;17917;p55"/>
          <p:cNvSpPr/>
          <p:nvPr/>
        </p:nvSpPr>
        <p:spPr>
          <a:xfrm flipH="1" rot="5400000">
            <a:off x="1153021"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8" name="Google Shape;17918;p55"/>
          <p:cNvSpPr/>
          <p:nvPr/>
        </p:nvSpPr>
        <p:spPr>
          <a:xfrm flipH="1" rot="5400000">
            <a:off x="728386"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19" name="Google Shape;17919;p55"/>
          <p:cNvSpPr/>
          <p:nvPr/>
        </p:nvSpPr>
        <p:spPr>
          <a:xfrm flipH="1" rot="5400000">
            <a:off x="728386"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0" name="Google Shape;17920;p55"/>
          <p:cNvSpPr/>
          <p:nvPr/>
        </p:nvSpPr>
        <p:spPr>
          <a:xfrm flipH="1" rot="5400000">
            <a:off x="303751" y="3893055"/>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1" name="Google Shape;17921;p55"/>
          <p:cNvSpPr/>
          <p:nvPr/>
        </p:nvSpPr>
        <p:spPr>
          <a:xfrm flipH="1" rot="5400000">
            <a:off x="303751" y="4317752"/>
            <a:ext cx="97500" cy="97500"/>
          </a:xfrm>
          <a:prstGeom prst="ellipse">
            <a:avLst/>
          </a:prstGeom>
          <a:solidFill>
            <a:schemeClr val="accent4"/>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7922" name="Google Shape;17922;p55"/>
          <p:cNvGrpSpPr/>
          <p:nvPr/>
        </p:nvGrpSpPr>
        <p:grpSpPr>
          <a:xfrm>
            <a:off x="457276" y="4724396"/>
            <a:ext cx="1140610" cy="134569"/>
            <a:chOff x="1227925" y="771950"/>
            <a:chExt cx="5130950" cy="605350"/>
          </a:xfrm>
        </p:grpSpPr>
        <p:sp>
          <p:nvSpPr>
            <p:cNvPr id="17923" name="Google Shape;17923;p55"/>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4" name="Google Shape;17924;p55"/>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5" name="Google Shape;17925;p55"/>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6" name="Google Shape;17926;p55"/>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7" name="Google Shape;17927;p55"/>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8" name="Google Shape;17928;p55"/>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29" name="Google Shape;17929;p55"/>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0" name="Google Shape;17930;p55"/>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1" name="Google Shape;17931;p55"/>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2" name="Google Shape;17932;p55"/>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3" name="Google Shape;17933;p55"/>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4" name="Google Shape;17934;p55"/>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5" name="Google Shape;17935;p55"/>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6" name="Google Shape;17936;p55"/>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7" name="Google Shape;17937;p55"/>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8" name="Google Shape;17938;p55"/>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39" name="Google Shape;17939;p55"/>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40" name="Google Shape;17940;p55"/>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41" name="Google Shape;17941;p55"/>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42" name="Google Shape;17942;p55"/>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43" name="Google Shape;17943;p55"/>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44" name="Google Shape;17944;p55"/>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7945" name="Google Shape;17945;p55"/>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7946" name="Google Shape;17946;p55"/>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urple dots quote">
  <p:cSld name="CUSTOM_12_1_1_1_1">
    <p:spTree>
      <p:nvGrpSpPr>
        <p:cNvPr id="17947" name="Shape 17947"/>
        <p:cNvGrpSpPr/>
        <p:nvPr/>
      </p:nvGrpSpPr>
      <p:grpSpPr>
        <a:xfrm>
          <a:off x="0" y="0"/>
          <a:ext cx="0" cy="0"/>
          <a:chOff x="0" y="0"/>
          <a:chExt cx="0" cy="0"/>
        </a:xfrm>
      </p:grpSpPr>
      <p:sp>
        <p:nvSpPr>
          <p:cNvPr id="17948" name="Google Shape;17948;p56"/>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
        <p:nvSpPr>
          <p:cNvPr id="17949" name="Google Shape;17949;p56"/>
          <p:cNvSpPr/>
          <p:nvPr/>
        </p:nvSpPr>
        <p:spPr>
          <a:xfrm flipH="1" rot="5400000">
            <a:off x="8742896"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0" name="Google Shape;17950;p56"/>
          <p:cNvSpPr/>
          <p:nvPr/>
        </p:nvSpPr>
        <p:spPr>
          <a:xfrm flipH="1" rot="5400000">
            <a:off x="8742896"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1" name="Google Shape;17951;p56"/>
          <p:cNvSpPr/>
          <p:nvPr/>
        </p:nvSpPr>
        <p:spPr>
          <a:xfrm flipH="1" rot="5400000">
            <a:off x="8742896"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2" name="Google Shape;17952;p56"/>
          <p:cNvSpPr/>
          <p:nvPr/>
        </p:nvSpPr>
        <p:spPr>
          <a:xfrm flipH="1" rot="5400000">
            <a:off x="8318261"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3" name="Google Shape;17953;p56"/>
          <p:cNvSpPr/>
          <p:nvPr/>
        </p:nvSpPr>
        <p:spPr>
          <a:xfrm flipH="1" rot="5400000">
            <a:off x="8318261"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4" name="Google Shape;17954;p56"/>
          <p:cNvSpPr/>
          <p:nvPr/>
        </p:nvSpPr>
        <p:spPr>
          <a:xfrm flipH="1" rot="5400000">
            <a:off x="8318261"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5" name="Google Shape;17955;p56"/>
          <p:cNvSpPr/>
          <p:nvPr/>
        </p:nvSpPr>
        <p:spPr>
          <a:xfrm flipH="1" rot="5400000">
            <a:off x="7893626"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6" name="Google Shape;17956;p56"/>
          <p:cNvSpPr/>
          <p:nvPr/>
        </p:nvSpPr>
        <p:spPr>
          <a:xfrm flipH="1" rot="5400000">
            <a:off x="7893626"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7" name="Google Shape;17957;p56"/>
          <p:cNvSpPr/>
          <p:nvPr/>
        </p:nvSpPr>
        <p:spPr>
          <a:xfrm flipH="1" rot="5400000">
            <a:off x="7893626"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8" name="Google Shape;17958;p56"/>
          <p:cNvSpPr/>
          <p:nvPr/>
        </p:nvSpPr>
        <p:spPr>
          <a:xfrm flipH="1" rot="5400000">
            <a:off x="7468991"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59" name="Google Shape;17959;p56"/>
          <p:cNvSpPr/>
          <p:nvPr/>
        </p:nvSpPr>
        <p:spPr>
          <a:xfrm flipH="1" rot="5400000">
            <a:off x="7468991"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0" name="Google Shape;17960;p56"/>
          <p:cNvSpPr/>
          <p:nvPr/>
        </p:nvSpPr>
        <p:spPr>
          <a:xfrm flipH="1" rot="5400000">
            <a:off x="7468991"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1" name="Google Shape;17961;p56"/>
          <p:cNvSpPr/>
          <p:nvPr/>
        </p:nvSpPr>
        <p:spPr>
          <a:xfrm flipH="1" rot="5400000">
            <a:off x="7044356"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2" name="Google Shape;17962;p56"/>
          <p:cNvSpPr/>
          <p:nvPr/>
        </p:nvSpPr>
        <p:spPr>
          <a:xfrm flipH="1" rot="5400000">
            <a:off x="7044356"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3" name="Google Shape;17963;p56"/>
          <p:cNvSpPr/>
          <p:nvPr/>
        </p:nvSpPr>
        <p:spPr>
          <a:xfrm flipH="1" rot="5400000">
            <a:off x="7044356"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4" name="Google Shape;17964;p56"/>
          <p:cNvSpPr/>
          <p:nvPr/>
        </p:nvSpPr>
        <p:spPr>
          <a:xfrm flipH="1" rot="5400000">
            <a:off x="6619721"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5" name="Google Shape;17965;p56"/>
          <p:cNvSpPr/>
          <p:nvPr/>
        </p:nvSpPr>
        <p:spPr>
          <a:xfrm flipH="1" rot="5400000">
            <a:off x="6619721"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6" name="Google Shape;17966;p56"/>
          <p:cNvSpPr/>
          <p:nvPr/>
        </p:nvSpPr>
        <p:spPr>
          <a:xfrm flipH="1" rot="5400000">
            <a:off x="6619721"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7" name="Google Shape;17967;p56"/>
          <p:cNvSpPr/>
          <p:nvPr/>
        </p:nvSpPr>
        <p:spPr>
          <a:xfrm flipH="1" rot="5400000">
            <a:off x="6195086"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8" name="Google Shape;17968;p56"/>
          <p:cNvSpPr/>
          <p:nvPr/>
        </p:nvSpPr>
        <p:spPr>
          <a:xfrm flipH="1" rot="5400000">
            <a:off x="6195086"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69" name="Google Shape;17969;p56"/>
          <p:cNvSpPr/>
          <p:nvPr/>
        </p:nvSpPr>
        <p:spPr>
          <a:xfrm flipH="1" rot="5400000">
            <a:off x="6195086"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0" name="Google Shape;17970;p56"/>
          <p:cNvSpPr/>
          <p:nvPr/>
        </p:nvSpPr>
        <p:spPr>
          <a:xfrm flipH="1" rot="5400000">
            <a:off x="5770451" y="303746"/>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1" name="Google Shape;17971;p56"/>
          <p:cNvSpPr/>
          <p:nvPr/>
        </p:nvSpPr>
        <p:spPr>
          <a:xfrm flipH="1" rot="5400000">
            <a:off x="5770451" y="728444"/>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2" name="Google Shape;17972;p56"/>
          <p:cNvSpPr/>
          <p:nvPr/>
        </p:nvSpPr>
        <p:spPr>
          <a:xfrm flipH="1" rot="5400000">
            <a:off x="5770451" y="1153141"/>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3" name="Google Shape;17973;p56"/>
          <p:cNvSpPr/>
          <p:nvPr/>
        </p:nvSpPr>
        <p:spPr>
          <a:xfrm flipH="1" rot="5400000">
            <a:off x="3276196"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4" name="Google Shape;17974;p56"/>
          <p:cNvSpPr/>
          <p:nvPr/>
        </p:nvSpPr>
        <p:spPr>
          <a:xfrm flipH="1" rot="5400000">
            <a:off x="3276196"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5" name="Google Shape;17975;p56"/>
          <p:cNvSpPr/>
          <p:nvPr/>
        </p:nvSpPr>
        <p:spPr>
          <a:xfrm flipH="1" rot="5400000">
            <a:off x="3276196" y="4742450"/>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6" name="Google Shape;17976;p56"/>
          <p:cNvSpPr/>
          <p:nvPr/>
        </p:nvSpPr>
        <p:spPr>
          <a:xfrm flipH="1" rot="5400000">
            <a:off x="2851561"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7" name="Google Shape;17977;p56"/>
          <p:cNvSpPr/>
          <p:nvPr/>
        </p:nvSpPr>
        <p:spPr>
          <a:xfrm flipH="1" rot="5400000">
            <a:off x="2851561"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8" name="Google Shape;17978;p56"/>
          <p:cNvSpPr/>
          <p:nvPr/>
        </p:nvSpPr>
        <p:spPr>
          <a:xfrm flipH="1" rot="5400000">
            <a:off x="2851561" y="4742450"/>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79" name="Google Shape;17979;p56"/>
          <p:cNvSpPr/>
          <p:nvPr/>
        </p:nvSpPr>
        <p:spPr>
          <a:xfrm flipH="1" rot="5400000">
            <a:off x="2426926"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0" name="Google Shape;17980;p56"/>
          <p:cNvSpPr/>
          <p:nvPr/>
        </p:nvSpPr>
        <p:spPr>
          <a:xfrm flipH="1" rot="5400000">
            <a:off x="2426926"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1" name="Google Shape;17981;p56"/>
          <p:cNvSpPr/>
          <p:nvPr/>
        </p:nvSpPr>
        <p:spPr>
          <a:xfrm flipH="1" rot="5400000">
            <a:off x="2426926" y="4742450"/>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2" name="Google Shape;17982;p56"/>
          <p:cNvSpPr/>
          <p:nvPr/>
        </p:nvSpPr>
        <p:spPr>
          <a:xfrm flipH="1" rot="5400000">
            <a:off x="2002291"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3" name="Google Shape;17983;p56"/>
          <p:cNvSpPr/>
          <p:nvPr/>
        </p:nvSpPr>
        <p:spPr>
          <a:xfrm flipH="1" rot="5400000">
            <a:off x="2002291"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4" name="Google Shape;17984;p56"/>
          <p:cNvSpPr/>
          <p:nvPr/>
        </p:nvSpPr>
        <p:spPr>
          <a:xfrm flipH="1" rot="5400000">
            <a:off x="2002291" y="4742450"/>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5" name="Google Shape;17985;p56"/>
          <p:cNvSpPr/>
          <p:nvPr/>
        </p:nvSpPr>
        <p:spPr>
          <a:xfrm flipH="1" rot="5400000">
            <a:off x="1577656"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6" name="Google Shape;17986;p56"/>
          <p:cNvSpPr/>
          <p:nvPr/>
        </p:nvSpPr>
        <p:spPr>
          <a:xfrm flipH="1" rot="5400000">
            <a:off x="1577656"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7" name="Google Shape;17987;p56"/>
          <p:cNvSpPr/>
          <p:nvPr/>
        </p:nvSpPr>
        <p:spPr>
          <a:xfrm flipH="1" rot="5400000">
            <a:off x="1153021"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8" name="Google Shape;17988;p56"/>
          <p:cNvSpPr/>
          <p:nvPr/>
        </p:nvSpPr>
        <p:spPr>
          <a:xfrm flipH="1" rot="5400000">
            <a:off x="1153021"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89" name="Google Shape;17989;p56"/>
          <p:cNvSpPr/>
          <p:nvPr/>
        </p:nvSpPr>
        <p:spPr>
          <a:xfrm flipH="1" rot="5400000">
            <a:off x="728386"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0" name="Google Shape;17990;p56"/>
          <p:cNvSpPr/>
          <p:nvPr/>
        </p:nvSpPr>
        <p:spPr>
          <a:xfrm flipH="1" rot="5400000">
            <a:off x="728386"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1" name="Google Shape;17991;p56"/>
          <p:cNvSpPr/>
          <p:nvPr/>
        </p:nvSpPr>
        <p:spPr>
          <a:xfrm flipH="1" rot="5400000">
            <a:off x="303751" y="3893055"/>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2" name="Google Shape;17992;p56"/>
          <p:cNvSpPr/>
          <p:nvPr/>
        </p:nvSpPr>
        <p:spPr>
          <a:xfrm flipH="1" rot="5400000">
            <a:off x="303751" y="4317752"/>
            <a:ext cx="97500" cy="97500"/>
          </a:xfrm>
          <a:prstGeom prst="ellipse">
            <a:avLst/>
          </a:prstGeom>
          <a:solidFill>
            <a:schemeClr val="accent5"/>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7993" name="Google Shape;17993;p56"/>
          <p:cNvGrpSpPr/>
          <p:nvPr/>
        </p:nvGrpSpPr>
        <p:grpSpPr>
          <a:xfrm>
            <a:off x="457276" y="4724396"/>
            <a:ext cx="1140610" cy="134569"/>
            <a:chOff x="1227925" y="771950"/>
            <a:chExt cx="5130950" cy="605350"/>
          </a:xfrm>
        </p:grpSpPr>
        <p:sp>
          <p:nvSpPr>
            <p:cNvPr id="17994" name="Google Shape;17994;p56"/>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5" name="Google Shape;17995;p56"/>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6" name="Google Shape;17996;p56"/>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7" name="Google Shape;17997;p56"/>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8" name="Google Shape;17998;p56"/>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7999" name="Google Shape;17999;p56"/>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0" name="Google Shape;18000;p56"/>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1" name="Google Shape;18001;p56"/>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2" name="Google Shape;18002;p56"/>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3" name="Google Shape;18003;p56"/>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4" name="Google Shape;18004;p56"/>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5" name="Google Shape;18005;p56"/>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6" name="Google Shape;18006;p56"/>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7" name="Google Shape;18007;p56"/>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8" name="Google Shape;18008;p56"/>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09" name="Google Shape;18009;p56"/>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10" name="Google Shape;18010;p56"/>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11" name="Google Shape;18011;p56"/>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12" name="Google Shape;18012;p56"/>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13" name="Google Shape;18013;p56"/>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14" name="Google Shape;18014;p56"/>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15" name="Google Shape;18015;p56"/>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8016" name="Google Shape;18016;p56"/>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8017" name="Google Shape;18017;p56"/>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ark dots quote">
  <p:cSld name="CUSTOM_12_1_1_1_1_1">
    <p:bg>
      <p:bgPr>
        <a:solidFill>
          <a:schemeClr val="dk1"/>
        </a:solidFill>
      </p:bgPr>
    </p:bg>
    <p:spTree>
      <p:nvGrpSpPr>
        <p:cNvPr id="18018" name="Shape 18018"/>
        <p:cNvGrpSpPr/>
        <p:nvPr/>
      </p:nvGrpSpPr>
      <p:grpSpPr>
        <a:xfrm>
          <a:off x="0" y="0"/>
          <a:ext cx="0" cy="0"/>
          <a:chOff x="0" y="0"/>
          <a:chExt cx="0" cy="0"/>
        </a:xfrm>
      </p:grpSpPr>
      <p:sp>
        <p:nvSpPr>
          <p:cNvPr id="18019" name="Google Shape;18019;p57"/>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Clr>
                <a:srgbClr val="FFFFFF"/>
              </a:buClr>
              <a:buSzPts val="3000"/>
              <a:buNone/>
              <a:defRPr>
                <a:solidFill>
                  <a:srgbClr val="FFFFFF"/>
                </a:solidFill>
              </a:defRPr>
            </a:lvl1pPr>
            <a:lvl2pPr lvl="1"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2pPr>
            <a:lvl3pPr lvl="2"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3pPr>
            <a:lvl4pPr lvl="3"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4pPr>
            <a:lvl5pPr lvl="4"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5pPr>
            <a:lvl6pPr lvl="5"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6pPr>
            <a:lvl7pPr lvl="6"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7pPr>
            <a:lvl8pPr lvl="7"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8pPr>
            <a:lvl9pPr lvl="8"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9pPr>
          </a:lstStyle>
          <a:p/>
        </p:txBody>
      </p:sp>
      <p:sp>
        <p:nvSpPr>
          <p:cNvPr id="18020" name="Google Shape;18020;p57"/>
          <p:cNvSpPr/>
          <p:nvPr/>
        </p:nvSpPr>
        <p:spPr>
          <a:xfrm flipH="1" rot="5400000">
            <a:off x="8742896"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1" name="Google Shape;18021;p57"/>
          <p:cNvSpPr/>
          <p:nvPr/>
        </p:nvSpPr>
        <p:spPr>
          <a:xfrm flipH="1" rot="5400000">
            <a:off x="8742896"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2" name="Google Shape;18022;p57"/>
          <p:cNvSpPr/>
          <p:nvPr/>
        </p:nvSpPr>
        <p:spPr>
          <a:xfrm flipH="1" rot="5400000">
            <a:off x="8742896"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3" name="Google Shape;18023;p57"/>
          <p:cNvSpPr/>
          <p:nvPr/>
        </p:nvSpPr>
        <p:spPr>
          <a:xfrm flipH="1" rot="5400000">
            <a:off x="8318261"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4" name="Google Shape;18024;p57"/>
          <p:cNvSpPr/>
          <p:nvPr/>
        </p:nvSpPr>
        <p:spPr>
          <a:xfrm flipH="1" rot="5400000">
            <a:off x="8318261"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5" name="Google Shape;18025;p57"/>
          <p:cNvSpPr/>
          <p:nvPr/>
        </p:nvSpPr>
        <p:spPr>
          <a:xfrm flipH="1" rot="5400000">
            <a:off x="8318261"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6" name="Google Shape;18026;p57"/>
          <p:cNvSpPr/>
          <p:nvPr/>
        </p:nvSpPr>
        <p:spPr>
          <a:xfrm flipH="1" rot="5400000">
            <a:off x="7893626"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7" name="Google Shape;18027;p57"/>
          <p:cNvSpPr/>
          <p:nvPr/>
        </p:nvSpPr>
        <p:spPr>
          <a:xfrm flipH="1" rot="5400000">
            <a:off x="7893626"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8" name="Google Shape;18028;p57"/>
          <p:cNvSpPr/>
          <p:nvPr/>
        </p:nvSpPr>
        <p:spPr>
          <a:xfrm flipH="1" rot="5400000">
            <a:off x="7893626"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29" name="Google Shape;18029;p57"/>
          <p:cNvSpPr/>
          <p:nvPr/>
        </p:nvSpPr>
        <p:spPr>
          <a:xfrm flipH="1" rot="5400000">
            <a:off x="7468991"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0" name="Google Shape;18030;p57"/>
          <p:cNvSpPr/>
          <p:nvPr/>
        </p:nvSpPr>
        <p:spPr>
          <a:xfrm flipH="1" rot="5400000">
            <a:off x="7468991"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1" name="Google Shape;18031;p57"/>
          <p:cNvSpPr/>
          <p:nvPr/>
        </p:nvSpPr>
        <p:spPr>
          <a:xfrm flipH="1" rot="5400000">
            <a:off x="7468991"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2" name="Google Shape;18032;p57"/>
          <p:cNvSpPr/>
          <p:nvPr/>
        </p:nvSpPr>
        <p:spPr>
          <a:xfrm flipH="1" rot="5400000">
            <a:off x="7044356"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3" name="Google Shape;18033;p57"/>
          <p:cNvSpPr/>
          <p:nvPr/>
        </p:nvSpPr>
        <p:spPr>
          <a:xfrm flipH="1" rot="5400000">
            <a:off x="7044356"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4" name="Google Shape;18034;p57"/>
          <p:cNvSpPr/>
          <p:nvPr/>
        </p:nvSpPr>
        <p:spPr>
          <a:xfrm flipH="1" rot="5400000">
            <a:off x="7044356"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5" name="Google Shape;18035;p57"/>
          <p:cNvSpPr/>
          <p:nvPr/>
        </p:nvSpPr>
        <p:spPr>
          <a:xfrm flipH="1" rot="5400000">
            <a:off x="6619721"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6" name="Google Shape;18036;p57"/>
          <p:cNvSpPr/>
          <p:nvPr/>
        </p:nvSpPr>
        <p:spPr>
          <a:xfrm flipH="1" rot="5400000">
            <a:off x="6619721"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7" name="Google Shape;18037;p57"/>
          <p:cNvSpPr/>
          <p:nvPr/>
        </p:nvSpPr>
        <p:spPr>
          <a:xfrm flipH="1" rot="5400000">
            <a:off x="6619721"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8" name="Google Shape;18038;p57"/>
          <p:cNvSpPr/>
          <p:nvPr/>
        </p:nvSpPr>
        <p:spPr>
          <a:xfrm flipH="1" rot="5400000">
            <a:off x="6195086"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39" name="Google Shape;18039;p57"/>
          <p:cNvSpPr/>
          <p:nvPr/>
        </p:nvSpPr>
        <p:spPr>
          <a:xfrm flipH="1" rot="5400000">
            <a:off x="6195086"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0" name="Google Shape;18040;p57"/>
          <p:cNvSpPr/>
          <p:nvPr/>
        </p:nvSpPr>
        <p:spPr>
          <a:xfrm flipH="1" rot="5400000">
            <a:off x="6195086"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1" name="Google Shape;18041;p57"/>
          <p:cNvSpPr/>
          <p:nvPr/>
        </p:nvSpPr>
        <p:spPr>
          <a:xfrm flipH="1" rot="5400000">
            <a:off x="5770451" y="303746"/>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2" name="Google Shape;18042;p57"/>
          <p:cNvSpPr/>
          <p:nvPr/>
        </p:nvSpPr>
        <p:spPr>
          <a:xfrm flipH="1" rot="5400000">
            <a:off x="5770451" y="728444"/>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3" name="Google Shape;18043;p57"/>
          <p:cNvSpPr/>
          <p:nvPr/>
        </p:nvSpPr>
        <p:spPr>
          <a:xfrm flipH="1" rot="5400000">
            <a:off x="5770451" y="1153141"/>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4" name="Google Shape;18044;p57"/>
          <p:cNvSpPr/>
          <p:nvPr/>
        </p:nvSpPr>
        <p:spPr>
          <a:xfrm flipH="1" rot="5400000">
            <a:off x="3276196"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5" name="Google Shape;18045;p57"/>
          <p:cNvSpPr/>
          <p:nvPr/>
        </p:nvSpPr>
        <p:spPr>
          <a:xfrm flipH="1" rot="5400000">
            <a:off x="3276196"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6" name="Google Shape;18046;p57"/>
          <p:cNvSpPr/>
          <p:nvPr/>
        </p:nvSpPr>
        <p:spPr>
          <a:xfrm flipH="1" rot="5400000">
            <a:off x="3276196" y="4742450"/>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7" name="Google Shape;18047;p57"/>
          <p:cNvSpPr/>
          <p:nvPr/>
        </p:nvSpPr>
        <p:spPr>
          <a:xfrm flipH="1" rot="5400000">
            <a:off x="2851561"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8" name="Google Shape;18048;p57"/>
          <p:cNvSpPr/>
          <p:nvPr/>
        </p:nvSpPr>
        <p:spPr>
          <a:xfrm flipH="1" rot="5400000">
            <a:off x="2851561"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49" name="Google Shape;18049;p57"/>
          <p:cNvSpPr/>
          <p:nvPr/>
        </p:nvSpPr>
        <p:spPr>
          <a:xfrm flipH="1" rot="5400000">
            <a:off x="2851561" y="4742450"/>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0" name="Google Shape;18050;p57"/>
          <p:cNvSpPr/>
          <p:nvPr/>
        </p:nvSpPr>
        <p:spPr>
          <a:xfrm flipH="1" rot="5400000">
            <a:off x="2426926"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1" name="Google Shape;18051;p57"/>
          <p:cNvSpPr/>
          <p:nvPr/>
        </p:nvSpPr>
        <p:spPr>
          <a:xfrm flipH="1" rot="5400000">
            <a:off x="2426926"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2" name="Google Shape;18052;p57"/>
          <p:cNvSpPr/>
          <p:nvPr/>
        </p:nvSpPr>
        <p:spPr>
          <a:xfrm flipH="1" rot="5400000">
            <a:off x="2426926" y="4742450"/>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3" name="Google Shape;18053;p57"/>
          <p:cNvSpPr/>
          <p:nvPr/>
        </p:nvSpPr>
        <p:spPr>
          <a:xfrm flipH="1" rot="5400000">
            <a:off x="2002291"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4" name="Google Shape;18054;p57"/>
          <p:cNvSpPr/>
          <p:nvPr/>
        </p:nvSpPr>
        <p:spPr>
          <a:xfrm flipH="1" rot="5400000">
            <a:off x="2002291"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5" name="Google Shape;18055;p57"/>
          <p:cNvSpPr/>
          <p:nvPr/>
        </p:nvSpPr>
        <p:spPr>
          <a:xfrm flipH="1" rot="5400000">
            <a:off x="2002291" y="4742450"/>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6" name="Google Shape;18056;p57"/>
          <p:cNvSpPr/>
          <p:nvPr/>
        </p:nvSpPr>
        <p:spPr>
          <a:xfrm flipH="1" rot="5400000">
            <a:off x="1577656"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7" name="Google Shape;18057;p57"/>
          <p:cNvSpPr/>
          <p:nvPr/>
        </p:nvSpPr>
        <p:spPr>
          <a:xfrm flipH="1" rot="5400000">
            <a:off x="1577656"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8" name="Google Shape;18058;p57"/>
          <p:cNvSpPr/>
          <p:nvPr/>
        </p:nvSpPr>
        <p:spPr>
          <a:xfrm flipH="1" rot="5400000">
            <a:off x="1153021"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59" name="Google Shape;18059;p57"/>
          <p:cNvSpPr/>
          <p:nvPr/>
        </p:nvSpPr>
        <p:spPr>
          <a:xfrm flipH="1" rot="5400000">
            <a:off x="1153021"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0" name="Google Shape;18060;p57"/>
          <p:cNvSpPr/>
          <p:nvPr/>
        </p:nvSpPr>
        <p:spPr>
          <a:xfrm flipH="1" rot="5400000">
            <a:off x="728386"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1" name="Google Shape;18061;p57"/>
          <p:cNvSpPr/>
          <p:nvPr/>
        </p:nvSpPr>
        <p:spPr>
          <a:xfrm flipH="1" rot="5400000">
            <a:off x="728386"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2" name="Google Shape;18062;p57"/>
          <p:cNvSpPr/>
          <p:nvPr/>
        </p:nvSpPr>
        <p:spPr>
          <a:xfrm flipH="1" rot="5400000">
            <a:off x="303751" y="3893055"/>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3" name="Google Shape;18063;p57"/>
          <p:cNvSpPr/>
          <p:nvPr/>
        </p:nvSpPr>
        <p:spPr>
          <a:xfrm flipH="1" rot="5400000">
            <a:off x="303751" y="4317752"/>
            <a:ext cx="97500" cy="97500"/>
          </a:xfrm>
          <a:prstGeom prst="ellipse">
            <a:avLst/>
          </a:prstGeom>
          <a:solidFill>
            <a:srgbClr val="3C4043"/>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8064" name="Google Shape;18064;p57"/>
          <p:cNvGrpSpPr/>
          <p:nvPr/>
        </p:nvGrpSpPr>
        <p:grpSpPr>
          <a:xfrm>
            <a:off x="457276" y="4724396"/>
            <a:ext cx="1140610" cy="134569"/>
            <a:chOff x="1227925" y="771950"/>
            <a:chExt cx="5130950" cy="605350"/>
          </a:xfrm>
        </p:grpSpPr>
        <p:sp>
          <p:nvSpPr>
            <p:cNvPr id="18065" name="Google Shape;18065;p57"/>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6" name="Google Shape;18066;p57"/>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7" name="Google Shape;18067;p57"/>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8" name="Google Shape;18068;p57"/>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69" name="Google Shape;18069;p57"/>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0" name="Google Shape;18070;p57"/>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1" name="Google Shape;18071;p57"/>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2" name="Google Shape;18072;p57"/>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3" name="Google Shape;18073;p57"/>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4" name="Google Shape;18074;p57"/>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5" name="Google Shape;18075;p57"/>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6" name="Google Shape;18076;p57"/>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7" name="Google Shape;18077;p57"/>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8" name="Google Shape;18078;p57"/>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79" name="Google Shape;18079;p57"/>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0" name="Google Shape;18080;p57"/>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1" name="Google Shape;18081;p57"/>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2" name="Google Shape;18082;p57"/>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3" name="Google Shape;18083;p57"/>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4" name="Google Shape;18084;p57"/>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5" name="Google Shape;18085;p57"/>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86" name="Google Shape;18086;p57"/>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8087" name="Google Shape;18087;p57"/>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8088" name="Google Shape;18088;p57"/>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ue icon pattern quote">
  <p:cSld name="CUSTOM_13">
    <p:spTree>
      <p:nvGrpSpPr>
        <p:cNvPr id="18089" name="Shape 18089"/>
        <p:cNvGrpSpPr/>
        <p:nvPr/>
      </p:nvGrpSpPr>
      <p:grpSpPr>
        <a:xfrm>
          <a:off x="0" y="0"/>
          <a:ext cx="0" cy="0"/>
          <a:chOff x="0" y="0"/>
          <a:chExt cx="0" cy="0"/>
        </a:xfrm>
      </p:grpSpPr>
      <p:grpSp>
        <p:nvGrpSpPr>
          <p:cNvPr id="18090" name="Google Shape;18090;p58"/>
          <p:cNvGrpSpPr/>
          <p:nvPr/>
        </p:nvGrpSpPr>
        <p:grpSpPr>
          <a:xfrm>
            <a:off x="5688495" y="3"/>
            <a:ext cx="3447620" cy="1467640"/>
            <a:chOff x="11376989" y="6"/>
            <a:chExt cx="6895239" cy="2935280"/>
          </a:xfrm>
        </p:grpSpPr>
        <p:sp>
          <p:nvSpPr>
            <p:cNvPr id="18091" name="Google Shape;18091;p58"/>
            <p:cNvSpPr/>
            <p:nvPr/>
          </p:nvSpPr>
          <p:spPr>
            <a:xfrm>
              <a:off x="12251955" y="167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2" name="Google Shape;18092;p58"/>
            <p:cNvSpPr/>
            <p:nvPr/>
          </p:nvSpPr>
          <p:spPr>
            <a:xfrm>
              <a:off x="12595394"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3" name="Google Shape;18093;p58"/>
            <p:cNvSpPr/>
            <p:nvPr/>
          </p:nvSpPr>
          <p:spPr>
            <a:xfrm>
              <a:off x="12690847" y="30859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4" name="Google Shape;18094;p58"/>
            <p:cNvSpPr/>
            <p:nvPr/>
          </p:nvSpPr>
          <p:spPr>
            <a:xfrm>
              <a:off x="12495392" y="30917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5" name="Google Shape;18095;p58"/>
            <p:cNvSpPr/>
            <p:nvPr/>
          </p:nvSpPr>
          <p:spPr>
            <a:xfrm>
              <a:off x="14001886" y="167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6" name="Google Shape;18096;p58"/>
            <p:cNvSpPr/>
            <p:nvPr/>
          </p:nvSpPr>
          <p:spPr>
            <a:xfrm>
              <a:off x="14345902"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7" name="Google Shape;18097;p58"/>
            <p:cNvSpPr/>
            <p:nvPr/>
          </p:nvSpPr>
          <p:spPr>
            <a:xfrm>
              <a:off x="14440778" y="30859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8" name="Google Shape;18098;p58"/>
            <p:cNvSpPr/>
            <p:nvPr/>
          </p:nvSpPr>
          <p:spPr>
            <a:xfrm>
              <a:off x="14245324" y="30917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099" name="Google Shape;18099;p58"/>
            <p:cNvSpPr/>
            <p:nvPr/>
          </p:nvSpPr>
          <p:spPr>
            <a:xfrm>
              <a:off x="15752394" y="167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0" name="Google Shape;18100;p58"/>
            <p:cNvSpPr/>
            <p:nvPr/>
          </p:nvSpPr>
          <p:spPr>
            <a:xfrm>
              <a:off x="16096474" y="27541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1" name="Google Shape;18101;p58"/>
            <p:cNvSpPr/>
            <p:nvPr/>
          </p:nvSpPr>
          <p:spPr>
            <a:xfrm>
              <a:off x="16191350" y="308595"/>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2" name="Google Shape;18102;p58"/>
            <p:cNvSpPr/>
            <p:nvPr/>
          </p:nvSpPr>
          <p:spPr>
            <a:xfrm>
              <a:off x="15995895" y="30917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3" name="Google Shape;18103;p58"/>
            <p:cNvSpPr/>
            <p:nvPr/>
          </p:nvSpPr>
          <p:spPr>
            <a:xfrm>
              <a:off x="17502902" y="167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4" name="Google Shape;18104;p58"/>
            <p:cNvSpPr/>
            <p:nvPr/>
          </p:nvSpPr>
          <p:spPr>
            <a:xfrm>
              <a:off x="17846405" y="27541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5" name="Google Shape;18105;p58"/>
            <p:cNvSpPr/>
            <p:nvPr/>
          </p:nvSpPr>
          <p:spPr>
            <a:xfrm>
              <a:off x="17745827" y="30917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6" name="Google Shape;18106;p58"/>
            <p:cNvSpPr/>
            <p:nvPr/>
          </p:nvSpPr>
          <p:spPr>
            <a:xfrm>
              <a:off x="17941281" y="30859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7" name="Google Shape;18107;p58"/>
            <p:cNvSpPr/>
            <p:nvPr/>
          </p:nvSpPr>
          <p:spPr>
            <a:xfrm>
              <a:off x="12251955" y="86638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8" name="Google Shape;18108;p58"/>
            <p:cNvSpPr/>
            <p:nvPr/>
          </p:nvSpPr>
          <p:spPr>
            <a:xfrm>
              <a:off x="12595394"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09" name="Google Shape;18109;p58"/>
            <p:cNvSpPr/>
            <p:nvPr/>
          </p:nvSpPr>
          <p:spPr>
            <a:xfrm>
              <a:off x="12495392" y="117324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0" name="Google Shape;18110;p58"/>
            <p:cNvSpPr/>
            <p:nvPr/>
          </p:nvSpPr>
          <p:spPr>
            <a:xfrm>
              <a:off x="12690847" y="1173247"/>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1" name="Google Shape;18111;p58"/>
            <p:cNvSpPr/>
            <p:nvPr/>
          </p:nvSpPr>
          <p:spPr>
            <a:xfrm>
              <a:off x="14001886" y="86638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2" name="Google Shape;18112;p58"/>
            <p:cNvSpPr/>
            <p:nvPr/>
          </p:nvSpPr>
          <p:spPr>
            <a:xfrm>
              <a:off x="14345902"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3" name="Google Shape;18113;p58"/>
            <p:cNvSpPr/>
            <p:nvPr/>
          </p:nvSpPr>
          <p:spPr>
            <a:xfrm>
              <a:off x="14440778" y="1173247"/>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4" name="Google Shape;18114;p58"/>
            <p:cNvSpPr/>
            <p:nvPr/>
          </p:nvSpPr>
          <p:spPr>
            <a:xfrm>
              <a:off x="14245324" y="117324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5" name="Google Shape;18115;p58"/>
            <p:cNvSpPr/>
            <p:nvPr/>
          </p:nvSpPr>
          <p:spPr>
            <a:xfrm>
              <a:off x="15752394" y="86638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6" name="Google Shape;18116;p58"/>
            <p:cNvSpPr/>
            <p:nvPr/>
          </p:nvSpPr>
          <p:spPr>
            <a:xfrm>
              <a:off x="16096474" y="1139550"/>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7" name="Google Shape;18117;p58"/>
            <p:cNvSpPr/>
            <p:nvPr/>
          </p:nvSpPr>
          <p:spPr>
            <a:xfrm>
              <a:off x="15995895" y="117324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8" name="Google Shape;18118;p58"/>
            <p:cNvSpPr/>
            <p:nvPr/>
          </p:nvSpPr>
          <p:spPr>
            <a:xfrm>
              <a:off x="16191350" y="1173247"/>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19" name="Google Shape;18119;p58"/>
            <p:cNvSpPr/>
            <p:nvPr/>
          </p:nvSpPr>
          <p:spPr>
            <a:xfrm>
              <a:off x="17502902" y="86638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0" name="Google Shape;18120;p58"/>
            <p:cNvSpPr/>
            <p:nvPr/>
          </p:nvSpPr>
          <p:spPr>
            <a:xfrm>
              <a:off x="17846405" y="1139550"/>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1" name="Google Shape;18121;p58"/>
            <p:cNvSpPr/>
            <p:nvPr/>
          </p:nvSpPr>
          <p:spPr>
            <a:xfrm>
              <a:off x="17941281" y="1173247"/>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2" name="Google Shape;18122;p58"/>
            <p:cNvSpPr/>
            <p:nvPr/>
          </p:nvSpPr>
          <p:spPr>
            <a:xfrm>
              <a:off x="17745827" y="117324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3" name="Google Shape;18123;p58"/>
            <p:cNvSpPr/>
            <p:nvPr/>
          </p:nvSpPr>
          <p:spPr>
            <a:xfrm>
              <a:off x="12251955" y="173046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4" name="Google Shape;18124;p58"/>
            <p:cNvSpPr/>
            <p:nvPr/>
          </p:nvSpPr>
          <p:spPr>
            <a:xfrm>
              <a:off x="12595394"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5" name="Google Shape;18125;p58"/>
            <p:cNvSpPr/>
            <p:nvPr/>
          </p:nvSpPr>
          <p:spPr>
            <a:xfrm>
              <a:off x="12690847" y="2037386"/>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6" name="Google Shape;18126;p58"/>
            <p:cNvSpPr/>
            <p:nvPr/>
          </p:nvSpPr>
          <p:spPr>
            <a:xfrm>
              <a:off x="12495392" y="203796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7" name="Google Shape;18127;p58"/>
            <p:cNvSpPr/>
            <p:nvPr/>
          </p:nvSpPr>
          <p:spPr>
            <a:xfrm>
              <a:off x="14001886" y="173046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8" name="Google Shape;18128;p58"/>
            <p:cNvSpPr/>
            <p:nvPr/>
          </p:nvSpPr>
          <p:spPr>
            <a:xfrm>
              <a:off x="14345902"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29" name="Google Shape;18129;p58"/>
            <p:cNvSpPr/>
            <p:nvPr/>
          </p:nvSpPr>
          <p:spPr>
            <a:xfrm>
              <a:off x="14245324" y="203796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0" name="Google Shape;18130;p58"/>
            <p:cNvSpPr/>
            <p:nvPr/>
          </p:nvSpPr>
          <p:spPr>
            <a:xfrm>
              <a:off x="14440778" y="2037386"/>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1" name="Google Shape;18131;p58"/>
            <p:cNvSpPr/>
            <p:nvPr/>
          </p:nvSpPr>
          <p:spPr>
            <a:xfrm>
              <a:off x="15752394" y="173046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2" name="Google Shape;18132;p58"/>
            <p:cNvSpPr/>
            <p:nvPr/>
          </p:nvSpPr>
          <p:spPr>
            <a:xfrm>
              <a:off x="16096474" y="200420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3" name="Google Shape;18133;p58"/>
            <p:cNvSpPr/>
            <p:nvPr/>
          </p:nvSpPr>
          <p:spPr>
            <a:xfrm>
              <a:off x="15995895" y="203796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4" name="Google Shape;18134;p58"/>
            <p:cNvSpPr/>
            <p:nvPr/>
          </p:nvSpPr>
          <p:spPr>
            <a:xfrm>
              <a:off x="16191350" y="2037386"/>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5" name="Google Shape;18135;p58"/>
            <p:cNvSpPr/>
            <p:nvPr/>
          </p:nvSpPr>
          <p:spPr>
            <a:xfrm>
              <a:off x="17502902" y="173046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6" name="Google Shape;18136;p58"/>
            <p:cNvSpPr/>
            <p:nvPr/>
          </p:nvSpPr>
          <p:spPr>
            <a:xfrm>
              <a:off x="17846405" y="200420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7" name="Google Shape;18137;p58"/>
            <p:cNvSpPr/>
            <p:nvPr/>
          </p:nvSpPr>
          <p:spPr>
            <a:xfrm>
              <a:off x="17745827" y="203796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8" name="Google Shape;18138;p58"/>
            <p:cNvSpPr/>
            <p:nvPr/>
          </p:nvSpPr>
          <p:spPr>
            <a:xfrm>
              <a:off x="17941281" y="2037386"/>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39" name="Google Shape;18139;p58"/>
            <p:cNvSpPr/>
            <p:nvPr/>
          </p:nvSpPr>
          <p:spPr>
            <a:xfrm>
              <a:off x="11376989" y="43659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0" name="Google Shape;18140;p58"/>
            <p:cNvSpPr/>
            <p:nvPr/>
          </p:nvSpPr>
          <p:spPr>
            <a:xfrm>
              <a:off x="11720428" y="709754"/>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1" name="Google Shape;18141;p58"/>
            <p:cNvSpPr/>
            <p:nvPr/>
          </p:nvSpPr>
          <p:spPr>
            <a:xfrm>
              <a:off x="11619850" y="744092"/>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2" name="Google Shape;18142;p58"/>
            <p:cNvSpPr/>
            <p:nvPr/>
          </p:nvSpPr>
          <p:spPr>
            <a:xfrm>
              <a:off x="11815305" y="74351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3" name="Google Shape;18143;p58"/>
            <p:cNvSpPr/>
            <p:nvPr/>
          </p:nvSpPr>
          <p:spPr>
            <a:xfrm>
              <a:off x="13126920" y="43659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4" name="Google Shape;18144;p58"/>
            <p:cNvSpPr/>
            <p:nvPr/>
          </p:nvSpPr>
          <p:spPr>
            <a:xfrm>
              <a:off x="13470936" y="709754"/>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5" name="Google Shape;18145;p58"/>
            <p:cNvSpPr/>
            <p:nvPr/>
          </p:nvSpPr>
          <p:spPr>
            <a:xfrm>
              <a:off x="13370358" y="744092"/>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6" name="Google Shape;18146;p58"/>
            <p:cNvSpPr/>
            <p:nvPr/>
          </p:nvSpPr>
          <p:spPr>
            <a:xfrm>
              <a:off x="13565813" y="74351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7" name="Google Shape;18147;p58"/>
            <p:cNvSpPr/>
            <p:nvPr/>
          </p:nvSpPr>
          <p:spPr>
            <a:xfrm>
              <a:off x="14877428" y="436592"/>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8" name="Google Shape;18148;p58"/>
            <p:cNvSpPr/>
            <p:nvPr/>
          </p:nvSpPr>
          <p:spPr>
            <a:xfrm>
              <a:off x="15220931" y="709754"/>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49" name="Google Shape;18149;p58"/>
            <p:cNvSpPr/>
            <p:nvPr/>
          </p:nvSpPr>
          <p:spPr>
            <a:xfrm>
              <a:off x="15315744" y="743515"/>
              <a:ext cx="88086" cy="144077"/>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0" name="Google Shape;18150;p58"/>
            <p:cNvSpPr/>
            <p:nvPr/>
          </p:nvSpPr>
          <p:spPr>
            <a:xfrm>
              <a:off x="15120289" y="744092"/>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1" name="Google Shape;18151;p58"/>
            <p:cNvSpPr/>
            <p:nvPr/>
          </p:nvSpPr>
          <p:spPr>
            <a:xfrm>
              <a:off x="16627360" y="436592"/>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2" name="Google Shape;18152;p58"/>
            <p:cNvSpPr/>
            <p:nvPr/>
          </p:nvSpPr>
          <p:spPr>
            <a:xfrm>
              <a:off x="16971439" y="709754"/>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3" name="Google Shape;18153;p58"/>
            <p:cNvSpPr/>
            <p:nvPr/>
          </p:nvSpPr>
          <p:spPr>
            <a:xfrm>
              <a:off x="17066316" y="743515"/>
              <a:ext cx="88022" cy="144077"/>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4" name="Google Shape;18154;p58"/>
            <p:cNvSpPr/>
            <p:nvPr/>
          </p:nvSpPr>
          <p:spPr>
            <a:xfrm>
              <a:off x="16870861" y="744092"/>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5" name="Google Shape;18155;p58"/>
            <p:cNvSpPr/>
            <p:nvPr/>
          </p:nvSpPr>
          <p:spPr>
            <a:xfrm>
              <a:off x="11376989" y="1301308"/>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6" name="Google Shape;18156;p58"/>
            <p:cNvSpPr/>
            <p:nvPr/>
          </p:nvSpPr>
          <p:spPr>
            <a:xfrm>
              <a:off x="11720428" y="1574470"/>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7" name="Google Shape;18157;p58"/>
            <p:cNvSpPr/>
            <p:nvPr/>
          </p:nvSpPr>
          <p:spPr>
            <a:xfrm>
              <a:off x="11815305" y="1608167"/>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8" name="Google Shape;18158;p58"/>
            <p:cNvSpPr/>
            <p:nvPr/>
          </p:nvSpPr>
          <p:spPr>
            <a:xfrm>
              <a:off x="11619850" y="1608167"/>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59" name="Google Shape;18159;p58"/>
            <p:cNvSpPr/>
            <p:nvPr/>
          </p:nvSpPr>
          <p:spPr>
            <a:xfrm>
              <a:off x="13126920" y="1301308"/>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0" name="Google Shape;18160;p58"/>
            <p:cNvSpPr/>
            <p:nvPr/>
          </p:nvSpPr>
          <p:spPr>
            <a:xfrm>
              <a:off x="13470936" y="1574470"/>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1" name="Google Shape;18161;p58"/>
            <p:cNvSpPr/>
            <p:nvPr/>
          </p:nvSpPr>
          <p:spPr>
            <a:xfrm>
              <a:off x="13370358" y="1608167"/>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2" name="Google Shape;18162;p58"/>
            <p:cNvSpPr/>
            <p:nvPr/>
          </p:nvSpPr>
          <p:spPr>
            <a:xfrm>
              <a:off x="13565813" y="1608167"/>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3" name="Google Shape;18163;p58"/>
            <p:cNvSpPr/>
            <p:nvPr/>
          </p:nvSpPr>
          <p:spPr>
            <a:xfrm>
              <a:off x="14877428" y="1301308"/>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4" name="Google Shape;18164;p58"/>
            <p:cNvSpPr/>
            <p:nvPr/>
          </p:nvSpPr>
          <p:spPr>
            <a:xfrm>
              <a:off x="15220931" y="1574470"/>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5" name="Google Shape;18165;p58"/>
            <p:cNvSpPr/>
            <p:nvPr/>
          </p:nvSpPr>
          <p:spPr>
            <a:xfrm>
              <a:off x="15120289" y="1608167"/>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6" name="Google Shape;18166;p58"/>
            <p:cNvSpPr/>
            <p:nvPr/>
          </p:nvSpPr>
          <p:spPr>
            <a:xfrm>
              <a:off x="15315744" y="1608167"/>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7" name="Google Shape;18167;p58"/>
            <p:cNvSpPr/>
            <p:nvPr/>
          </p:nvSpPr>
          <p:spPr>
            <a:xfrm>
              <a:off x="16627360" y="1301308"/>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8" name="Google Shape;18168;p58"/>
            <p:cNvSpPr/>
            <p:nvPr/>
          </p:nvSpPr>
          <p:spPr>
            <a:xfrm>
              <a:off x="16971439" y="1574470"/>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69" name="Google Shape;18169;p58"/>
            <p:cNvSpPr/>
            <p:nvPr/>
          </p:nvSpPr>
          <p:spPr>
            <a:xfrm>
              <a:off x="17066316" y="1608167"/>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0" name="Google Shape;18170;p58"/>
            <p:cNvSpPr/>
            <p:nvPr/>
          </p:nvSpPr>
          <p:spPr>
            <a:xfrm>
              <a:off x="16870861" y="1608167"/>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1" name="Google Shape;18171;p58"/>
            <p:cNvSpPr/>
            <p:nvPr/>
          </p:nvSpPr>
          <p:spPr>
            <a:xfrm>
              <a:off x="11376989" y="2165383"/>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2" name="Google Shape;18172;p58"/>
            <p:cNvSpPr/>
            <p:nvPr/>
          </p:nvSpPr>
          <p:spPr>
            <a:xfrm>
              <a:off x="11720428" y="2438545"/>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3" name="Google Shape;18173;p58"/>
            <p:cNvSpPr/>
            <p:nvPr/>
          </p:nvSpPr>
          <p:spPr>
            <a:xfrm>
              <a:off x="11815305" y="2472306"/>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4" name="Google Shape;18174;p58"/>
            <p:cNvSpPr/>
            <p:nvPr/>
          </p:nvSpPr>
          <p:spPr>
            <a:xfrm>
              <a:off x="11619850" y="2472883"/>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5" name="Google Shape;18175;p58"/>
            <p:cNvSpPr/>
            <p:nvPr/>
          </p:nvSpPr>
          <p:spPr>
            <a:xfrm>
              <a:off x="13126920" y="2165383"/>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6" name="Google Shape;18176;p58"/>
            <p:cNvSpPr/>
            <p:nvPr/>
          </p:nvSpPr>
          <p:spPr>
            <a:xfrm>
              <a:off x="13470936" y="2438545"/>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7" name="Google Shape;18177;p58"/>
            <p:cNvSpPr/>
            <p:nvPr/>
          </p:nvSpPr>
          <p:spPr>
            <a:xfrm>
              <a:off x="13370358" y="2472883"/>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8" name="Google Shape;18178;p58"/>
            <p:cNvSpPr/>
            <p:nvPr/>
          </p:nvSpPr>
          <p:spPr>
            <a:xfrm>
              <a:off x="13565813" y="2472306"/>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79" name="Google Shape;18179;p58"/>
            <p:cNvSpPr/>
            <p:nvPr/>
          </p:nvSpPr>
          <p:spPr>
            <a:xfrm>
              <a:off x="14877428" y="2165383"/>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0" name="Google Shape;18180;p58"/>
            <p:cNvSpPr/>
            <p:nvPr/>
          </p:nvSpPr>
          <p:spPr>
            <a:xfrm>
              <a:off x="15220931" y="2438545"/>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1" name="Google Shape;18181;p58"/>
            <p:cNvSpPr/>
            <p:nvPr/>
          </p:nvSpPr>
          <p:spPr>
            <a:xfrm>
              <a:off x="15120289" y="2472883"/>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2" name="Google Shape;18182;p58"/>
            <p:cNvSpPr/>
            <p:nvPr/>
          </p:nvSpPr>
          <p:spPr>
            <a:xfrm>
              <a:off x="15315744" y="2472306"/>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3" name="Google Shape;18183;p58"/>
            <p:cNvSpPr/>
            <p:nvPr/>
          </p:nvSpPr>
          <p:spPr>
            <a:xfrm>
              <a:off x="16627360" y="2165383"/>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4" name="Google Shape;18184;p58"/>
            <p:cNvSpPr/>
            <p:nvPr/>
          </p:nvSpPr>
          <p:spPr>
            <a:xfrm>
              <a:off x="16971439" y="2438545"/>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5" name="Google Shape;18185;p58"/>
            <p:cNvSpPr/>
            <p:nvPr/>
          </p:nvSpPr>
          <p:spPr>
            <a:xfrm>
              <a:off x="17066316" y="2472306"/>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6" name="Google Shape;18186;p58"/>
            <p:cNvSpPr/>
            <p:nvPr/>
          </p:nvSpPr>
          <p:spPr>
            <a:xfrm>
              <a:off x="16870861" y="2472883"/>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7" name="Google Shape;18187;p58"/>
            <p:cNvSpPr/>
            <p:nvPr/>
          </p:nvSpPr>
          <p:spPr>
            <a:xfrm>
              <a:off x="11419847" y="6"/>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8" name="Google Shape;18188;p58"/>
            <p:cNvSpPr/>
            <p:nvPr/>
          </p:nvSpPr>
          <p:spPr>
            <a:xfrm>
              <a:off x="13169778" y="6"/>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89" name="Google Shape;18189;p58"/>
            <p:cNvSpPr/>
            <p:nvPr/>
          </p:nvSpPr>
          <p:spPr>
            <a:xfrm>
              <a:off x="14920286" y="6"/>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0" name="Google Shape;18190;p58"/>
            <p:cNvSpPr/>
            <p:nvPr/>
          </p:nvSpPr>
          <p:spPr>
            <a:xfrm>
              <a:off x="16670217" y="6"/>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1" name="Google Shape;18191;p58"/>
            <p:cNvSpPr/>
            <p:nvPr/>
          </p:nvSpPr>
          <p:spPr>
            <a:xfrm>
              <a:off x="11720428" y="6"/>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2" name="Google Shape;18192;p58"/>
            <p:cNvSpPr/>
            <p:nvPr/>
          </p:nvSpPr>
          <p:spPr>
            <a:xfrm>
              <a:off x="11815305" y="6"/>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3" name="Google Shape;18193;p58"/>
            <p:cNvSpPr/>
            <p:nvPr/>
          </p:nvSpPr>
          <p:spPr>
            <a:xfrm>
              <a:off x="11663285" y="6"/>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4" name="Google Shape;18194;p58"/>
            <p:cNvSpPr/>
            <p:nvPr/>
          </p:nvSpPr>
          <p:spPr>
            <a:xfrm>
              <a:off x="13565813" y="6"/>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5" name="Google Shape;18195;p58"/>
            <p:cNvSpPr/>
            <p:nvPr/>
          </p:nvSpPr>
          <p:spPr>
            <a:xfrm>
              <a:off x="13470936" y="6"/>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6" name="Google Shape;18196;p58"/>
            <p:cNvSpPr/>
            <p:nvPr/>
          </p:nvSpPr>
          <p:spPr>
            <a:xfrm>
              <a:off x="13413792" y="6"/>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7" name="Google Shape;18197;p58"/>
            <p:cNvSpPr/>
            <p:nvPr/>
          </p:nvSpPr>
          <p:spPr>
            <a:xfrm>
              <a:off x="15315744" y="6"/>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8" name="Google Shape;18198;p58"/>
            <p:cNvSpPr/>
            <p:nvPr/>
          </p:nvSpPr>
          <p:spPr>
            <a:xfrm>
              <a:off x="15220931" y="6"/>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199" name="Google Shape;18199;p58"/>
            <p:cNvSpPr/>
            <p:nvPr/>
          </p:nvSpPr>
          <p:spPr>
            <a:xfrm>
              <a:off x="15163724" y="6"/>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0" name="Google Shape;18200;p58"/>
            <p:cNvSpPr/>
            <p:nvPr/>
          </p:nvSpPr>
          <p:spPr>
            <a:xfrm>
              <a:off x="16971439" y="6"/>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1" name="Google Shape;18201;p58"/>
            <p:cNvSpPr/>
            <p:nvPr/>
          </p:nvSpPr>
          <p:spPr>
            <a:xfrm>
              <a:off x="17066316" y="6"/>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2" name="Google Shape;18202;p58"/>
            <p:cNvSpPr/>
            <p:nvPr/>
          </p:nvSpPr>
          <p:spPr>
            <a:xfrm>
              <a:off x="16914295" y="6"/>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8203" name="Google Shape;18203;p58"/>
          <p:cNvGrpSpPr/>
          <p:nvPr/>
        </p:nvGrpSpPr>
        <p:grpSpPr>
          <a:xfrm>
            <a:off x="-5" y="3675865"/>
            <a:ext cx="3447620" cy="1467640"/>
            <a:chOff x="-11" y="7351731"/>
            <a:chExt cx="6895239" cy="2935280"/>
          </a:xfrm>
        </p:grpSpPr>
        <p:sp>
          <p:nvSpPr>
            <p:cNvPr id="18204" name="Google Shape;18204;p58"/>
            <p:cNvSpPr/>
            <p:nvPr/>
          </p:nvSpPr>
          <p:spPr>
            <a:xfrm rot="10800000">
              <a:off x="5251000" y="951544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5" name="Google Shape;18205;p58"/>
            <p:cNvSpPr/>
            <p:nvPr/>
          </p:nvSpPr>
          <p:spPr>
            <a:xfrm rot="10800000">
              <a:off x="5591556"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6" name="Google Shape;18206;p58"/>
            <p:cNvSpPr/>
            <p:nvPr/>
          </p:nvSpPr>
          <p:spPr>
            <a:xfrm rot="10800000">
              <a:off x="5493861" y="983434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7" name="Google Shape;18207;p58"/>
            <p:cNvSpPr/>
            <p:nvPr/>
          </p:nvSpPr>
          <p:spPr>
            <a:xfrm rot="10800000">
              <a:off x="5689316" y="983376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8" name="Google Shape;18208;p58"/>
            <p:cNvSpPr/>
            <p:nvPr/>
          </p:nvSpPr>
          <p:spPr>
            <a:xfrm rot="10800000">
              <a:off x="3500428" y="951544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09" name="Google Shape;18209;p58"/>
            <p:cNvSpPr/>
            <p:nvPr/>
          </p:nvSpPr>
          <p:spPr>
            <a:xfrm rot="10800000">
              <a:off x="3841049"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0" name="Google Shape;18210;p58"/>
            <p:cNvSpPr/>
            <p:nvPr/>
          </p:nvSpPr>
          <p:spPr>
            <a:xfrm rot="10800000">
              <a:off x="3743353" y="983434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1" name="Google Shape;18211;p58"/>
            <p:cNvSpPr/>
            <p:nvPr/>
          </p:nvSpPr>
          <p:spPr>
            <a:xfrm rot="10800000">
              <a:off x="3938808" y="983376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2" name="Google Shape;18212;p58"/>
            <p:cNvSpPr/>
            <p:nvPr/>
          </p:nvSpPr>
          <p:spPr>
            <a:xfrm rot="10800000">
              <a:off x="-11" y="951544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3" name="Google Shape;18213;p58"/>
            <p:cNvSpPr/>
            <p:nvPr/>
          </p:nvSpPr>
          <p:spPr>
            <a:xfrm rot="10800000">
              <a:off x="340610" y="9800072"/>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4" name="Google Shape;18214;p58"/>
            <p:cNvSpPr/>
            <p:nvPr/>
          </p:nvSpPr>
          <p:spPr>
            <a:xfrm rot="10800000">
              <a:off x="438305" y="983376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5" name="Google Shape;18215;p58"/>
            <p:cNvSpPr/>
            <p:nvPr/>
          </p:nvSpPr>
          <p:spPr>
            <a:xfrm rot="10800000">
              <a:off x="242850" y="983434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6" name="Google Shape;18216;p58"/>
            <p:cNvSpPr/>
            <p:nvPr/>
          </p:nvSpPr>
          <p:spPr>
            <a:xfrm rot="10800000">
              <a:off x="5251000" y="865136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7" name="Google Shape;18217;p58"/>
            <p:cNvSpPr/>
            <p:nvPr/>
          </p:nvSpPr>
          <p:spPr>
            <a:xfrm rot="10800000">
              <a:off x="5591556"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8" name="Google Shape;18218;p58"/>
            <p:cNvSpPr/>
            <p:nvPr/>
          </p:nvSpPr>
          <p:spPr>
            <a:xfrm rot="10800000">
              <a:off x="5689316" y="896911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19" name="Google Shape;18219;p58"/>
            <p:cNvSpPr/>
            <p:nvPr/>
          </p:nvSpPr>
          <p:spPr>
            <a:xfrm rot="10800000">
              <a:off x="5493861" y="8969693"/>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0" name="Google Shape;18220;p58"/>
            <p:cNvSpPr/>
            <p:nvPr/>
          </p:nvSpPr>
          <p:spPr>
            <a:xfrm rot="10800000">
              <a:off x="3500428" y="865136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1" name="Google Shape;18221;p58"/>
            <p:cNvSpPr/>
            <p:nvPr/>
          </p:nvSpPr>
          <p:spPr>
            <a:xfrm rot="10800000">
              <a:off x="3841049"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2" name="Google Shape;18222;p58"/>
            <p:cNvSpPr/>
            <p:nvPr/>
          </p:nvSpPr>
          <p:spPr>
            <a:xfrm rot="10800000">
              <a:off x="3743353" y="8969693"/>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3" name="Google Shape;18223;p58"/>
            <p:cNvSpPr/>
            <p:nvPr/>
          </p:nvSpPr>
          <p:spPr>
            <a:xfrm rot="10800000">
              <a:off x="3938808" y="896911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4" name="Google Shape;18224;p58"/>
            <p:cNvSpPr/>
            <p:nvPr/>
          </p:nvSpPr>
          <p:spPr>
            <a:xfrm rot="10800000">
              <a:off x="1749920" y="865136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5" name="Google Shape;18225;p58"/>
            <p:cNvSpPr/>
            <p:nvPr/>
          </p:nvSpPr>
          <p:spPr>
            <a:xfrm rot="10800000">
              <a:off x="2091117" y="8935933"/>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6" name="Google Shape;18226;p58"/>
            <p:cNvSpPr/>
            <p:nvPr/>
          </p:nvSpPr>
          <p:spPr>
            <a:xfrm rot="10800000">
              <a:off x="2188877" y="896911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7" name="Google Shape;18227;p58"/>
            <p:cNvSpPr/>
            <p:nvPr/>
          </p:nvSpPr>
          <p:spPr>
            <a:xfrm rot="10800000">
              <a:off x="1993422" y="8969693"/>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8" name="Google Shape;18228;p58"/>
            <p:cNvSpPr/>
            <p:nvPr/>
          </p:nvSpPr>
          <p:spPr>
            <a:xfrm rot="10800000">
              <a:off x="-11" y="865136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29" name="Google Shape;18229;p58"/>
            <p:cNvSpPr/>
            <p:nvPr/>
          </p:nvSpPr>
          <p:spPr>
            <a:xfrm rot="10800000">
              <a:off x="340610" y="8935933"/>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0" name="Google Shape;18230;p58"/>
            <p:cNvSpPr/>
            <p:nvPr/>
          </p:nvSpPr>
          <p:spPr>
            <a:xfrm rot="10800000">
              <a:off x="242850" y="8969693"/>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1" name="Google Shape;18231;p58"/>
            <p:cNvSpPr/>
            <p:nvPr/>
          </p:nvSpPr>
          <p:spPr>
            <a:xfrm rot="10800000">
              <a:off x="438305" y="896911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2" name="Google Shape;18232;p58"/>
            <p:cNvSpPr/>
            <p:nvPr/>
          </p:nvSpPr>
          <p:spPr>
            <a:xfrm rot="10800000">
              <a:off x="5251000" y="7786651"/>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3" name="Google Shape;18233;p58"/>
            <p:cNvSpPr/>
            <p:nvPr/>
          </p:nvSpPr>
          <p:spPr>
            <a:xfrm rot="10800000">
              <a:off x="5591556"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4" name="Google Shape;18234;p58"/>
            <p:cNvSpPr/>
            <p:nvPr/>
          </p:nvSpPr>
          <p:spPr>
            <a:xfrm rot="10800000">
              <a:off x="5493861" y="8105554"/>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5" name="Google Shape;18235;p58"/>
            <p:cNvSpPr/>
            <p:nvPr/>
          </p:nvSpPr>
          <p:spPr>
            <a:xfrm rot="10800000">
              <a:off x="5689316" y="810497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6" name="Google Shape;18236;p58"/>
            <p:cNvSpPr/>
            <p:nvPr/>
          </p:nvSpPr>
          <p:spPr>
            <a:xfrm rot="10800000">
              <a:off x="3500428" y="7786651"/>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7" name="Google Shape;18237;p58"/>
            <p:cNvSpPr/>
            <p:nvPr/>
          </p:nvSpPr>
          <p:spPr>
            <a:xfrm rot="10800000">
              <a:off x="3841049"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8" name="Google Shape;18238;p58"/>
            <p:cNvSpPr/>
            <p:nvPr/>
          </p:nvSpPr>
          <p:spPr>
            <a:xfrm rot="10800000">
              <a:off x="3938808" y="810497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39" name="Google Shape;18239;p58"/>
            <p:cNvSpPr/>
            <p:nvPr/>
          </p:nvSpPr>
          <p:spPr>
            <a:xfrm rot="10800000">
              <a:off x="3743353" y="8105554"/>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0" name="Google Shape;18240;p58"/>
            <p:cNvSpPr/>
            <p:nvPr/>
          </p:nvSpPr>
          <p:spPr>
            <a:xfrm rot="10800000">
              <a:off x="1749920" y="7786651"/>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1" name="Google Shape;18241;p58"/>
            <p:cNvSpPr/>
            <p:nvPr/>
          </p:nvSpPr>
          <p:spPr>
            <a:xfrm rot="10800000">
              <a:off x="2091117" y="807128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2" name="Google Shape;18242;p58"/>
            <p:cNvSpPr/>
            <p:nvPr/>
          </p:nvSpPr>
          <p:spPr>
            <a:xfrm rot="10800000">
              <a:off x="2188877" y="8104978"/>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3" name="Google Shape;18243;p58"/>
            <p:cNvSpPr/>
            <p:nvPr/>
          </p:nvSpPr>
          <p:spPr>
            <a:xfrm rot="10800000">
              <a:off x="1993422" y="8105554"/>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4" name="Google Shape;18244;p58"/>
            <p:cNvSpPr/>
            <p:nvPr/>
          </p:nvSpPr>
          <p:spPr>
            <a:xfrm rot="10800000">
              <a:off x="-11" y="7786651"/>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5" name="Google Shape;18245;p58"/>
            <p:cNvSpPr/>
            <p:nvPr/>
          </p:nvSpPr>
          <p:spPr>
            <a:xfrm rot="10800000">
              <a:off x="340610" y="807128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6" name="Google Shape;18246;p58"/>
            <p:cNvSpPr/>
            <p:nvPr/>
          </p:nvSpPr>
          <p:spPr>
            <a:xfrm rot="10800000">
              <a:off x="438305" y="810497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7" name="Google Shape;18247;p58"/>
            <p:cNvSpPr/>
            <p:nvPr/>
          </p:nvSpPr>
          <p:spPr>
            <a:xfrm rot="10800000">
              <a:off x="242850" y="8105554"/>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8" name="Google Shape;18248;p58"/>
            <p:cNvSpPr/>
            <p:nvPr/>
          </p:nvSpPr>
          <p:spPr>
            <a:xfrm rot="10800000">
              <a:off x="6125966" y="908052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49" name="Google Shape;18249;p58"/>
            <p:cNvSpPr/>
            <p:nvPr/>
          </p:nvSpPr>
          <p:spPr>
            <a:xfrm rot="10800000">
              <a:off x="6466586" y="9365728"/>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0" name="Google Shape;18250;p58"/>
            <p:cNvSpPr/>
            <p:nvPr/>
          </p:nvSpPr>
          <p:spPr>
            <a:xfrm rot="10800000">
              <a:off x="6564281" y="939884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1" name="Google Shape;18251;p58"/>
            <p:cNvSpPr/>
            <p:nvPr/>
          </p:nvSpPr>
          <p:spPr>
            <a:xfrm rot="10800000">
              <a:off x="6368827" y="939942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2" name="Google Shape;18252;p58"/>
            <p:cNvSpPr/>
            <p:nvPr/>
          </p:nvSpPr>
          <p:spPr>
            <a:xfrm rot="10800000">
              <a:off x="4375394" y="908052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3" name="Google Shape;18253;p58"/>
            <p:cNvSpPr/>
            <p:nvPr/>
          </p:nvSpPr>
          <p:spPr>
            <a:xfrm rot="10800000">
              <a:off x="4716591" y="9365728"/>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4" name="Google Shape;18254;p58"/>
            <p:cNvSpPr/>
            <p:nvPr/>
          </p:nvSpPr>
          <p:spPr>
            <a:xfrm rot="10800000">
              <a:off x="4814350" y="939884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5" name="Google Shape;18255;p58"/>
            <p:cNvSpPr/>
            <p:nvPr/>
          </p:nvSpPr>
          <p:spPr>
            <a:xfrm rot="10800000">
              <a:off x="4618319" y="939942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6" name="Google Shape;18256;p58"/>
            <p:cNvSpPr/>
            <p:nvPr/>
          </p:nvSpPr>
          <p:spPr>
            <a:xfrm rot="10800000">
              <a:off x="6125966" y="8216447"/>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7" name="Google Shape;18257;p58"/>
            <p:cNvSpPr/>
            <p:nvPr/>
          </p:nvSpPr>
          <p:spPr>
            <a:xfrm rot="10800000">
              <a:off x="6466586" y="8501012"/>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8" name="Google Shape;18258;p58"/>
            <p:cNvSpPr/>
            <p:nvPr/>
          </p:nvSpPr>
          <p:spPr>
            <a:xfrm rot="10800000">
              <a:off x="6368827" y="8535350"/>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59" name="Google Shape;18259;p58"/>
            <p:cNvSpPr/>
            <p:nvPr/>
          </p:nvSpPr>
          <p:spPr>
            <a:xfrm rot="10800000">
              <a:off x="6564281" y="8534773"/>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0" name="Google Shape;18260;p58"/>
            <p:cNvSpPr/>
            <p:nvPr/>
          </p:nvSpPr>
          <p:spPr>
            <a:xfrm rot="10800000">
              <a:off x="4375394" y="8216447"/>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1" name="Google Shape;18261;p58"/>
            <p:cNvSpPr/>
            <p:nvPr/>
          </p:nvSpPr>
          <p:spPr>
            <a:xfrm rot="10800000">
              <a:off x="4716591" y="8501012"/>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2" name="Google Shape;18262;p58"/>
            <p:cNvSpPr/>
            <p:nvPr/>
          </p:nvSpPr>
          <p:spPr>
            <a:xfrm rot="10800000">
              <a:off x="4814350" y="8534773"/>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3" name="Google Shape;18263;p58"/>
            <p:cNvSpPr/>
            <p:nvPr/>
          </p:nvSpPr>
          <p:spPr>
            <a:xfrm rot="10800000">
              <a:off x="4618319" y="8535350"/>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4" name="Google Shape;18264;p58"/>
            <p:cNvSpPr/>
            <p:nvPr/>
          </p:nvSpPr>
          <p:spPr>
            <a:xfrm rot="10800000">
              <a:off x="2625463" y="8216447"/>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5" name="Google Shape;18265;p58"/>
            <p:cNvSpPr/>
            <p:nvPr/>
          </p:nvSpPr>
          <p:spPr>
            <a:xfrm rot="10800000">
              <a:off x="2966083" y="8501012"/>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6" name="Google Shape;18266;p58"/>
            <p:cNvSpPr/>
            <p:nvPr/>
          </p:nvSpPr>
          <p:spPr>
            <a:xfrm rot="10800000">
              <a:off x="3063842" y="8534773"/>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7" name="Google Shape;18267;p58"/>
            <p:cNvSpPr/>
            <p:nvPr/>
          </p:nvSpPr>
          <p:spPr>
            <a:xfrm rot="10800000">
              <a:off x="2868388" y="8535350"/>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8" name="Google Shape;18268;p58"/>
            <p:cNvSpPr/>
            <p:nvPr/>
          </p:nvSpPr>
          <p:spPr>
            <a:xfrm rot="10800000">
              <a:off x="874955" y="8216447"/>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69" name="Google Shape;18269;p58"/>
            <p:cNvSpPr/>
            <p:nvPr/>
          </p:nvSpPr>
          <p:spPr>
            <a:xfrm rot="10800000">
              <a:off x="1216152" y="8501012"/>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0" name="Google Shape;18270;p58"/>
            <p:cNvSpPr/>
            <p:nvPr/>
          </p:nvSpPr>
          <p:spPr>
            <a:xfrm rot="10800000">
              <a:off x="1117880" y="8535350"/>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1" name="Google Shape;18271;p58"/>
            <p:cNvSpPr/>
            <p:nvPr/>
          </p:nvSpPr>
          <p:spPr>
            <a:xfrm rot="10800000">
              <a:off x="1313335" y="8534773"/>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2" name="Google Shape;18272;p58"/>
            <p:cNvSpPr/>
            <p:nvPr/>
          </p:nvSpPr>
          <p:spPr>
            <a:xfrm rot="10800000">
              <a:off x="6125966" y="7351731"/>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3" name="Google Shape;18273;p58"/>
            <p:cNvSpPr/>
            <p:nvPr/>
          </p:nvSpPr>
          <p:spPr>
            <a:xfrm rot="10800000">
              <a:off x="6466586" y="7636937"/>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4" name="Google Shape;18274;p58"/>
            <p:cNvSpPr/>
            <p:nvPr/>
          </p:nvSpPr>
          <p:spPr>
            <a:xfrm rot="10800000">
              <a:off x="6368827" y="7670634"/>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5" name="Google Shape;18275;p58"/>
            <p:cNvSpPr/>
            <p:nvPr/>
          </p:nvSpPr>
          <p:spPr>
            <a:xfrm rot="10800000">
              <a:off x="6564281" y="767005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6" name="Google Shape;18276;p58"/>
            <p:cNvSpPr/>
            <p:nvPr/>
          </p:nvSpPr>
          <p:spPr>
            <a:xfrm rot="10800000">
              <a:off x="4375394" y="7351731"/>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7" name="Google Shape;18277;p58"/>
            <p:cNvSpPr/>
            <p:nvPr/>
          </p:nvSpPr>
          <p:spPr>
            <a:xfrm rot="10800000">
              <a:off x="4716591" y="7636937"/>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8" name="Google Shape;18278;p58"/>
            <p:cNvSpPr/>
            <p:nvPr/>
          </p:nvSpPr>
          <p:spPr>
            <a:xfrm rot="10800000">
              <a:off x="4814350" y="767005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79" name="Google Shape;18279;p58"/>
            <p:cNvSpPr/>
            <p:nvPr/>
          </p:nvSpPr>
          <p:spPr>
            <a:xfrm rot="10800000">
              <a:off x="4618319" y="7670634"/>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0" name="Google Shape;18280;p58"/>
            <p:cNvSpPr/>
            <p:nvPr/>
          </p:nvSpPr>
          <p:spPr>
            <a:xfrm rot="10800000">
              <a:off x="2625463" y="7351731"/>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1" name="Google Shape;18281;p58"/>
            <p:cNvSpPr/>
            <p:nvPr/>
          </p:nvSpPr>
          <p:spPr>
            <a:xfrm rot="10800000">
              <a:off x="2966083" y="7636937"/>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2" name="Google Shape;18282;p58"/>
            <p:cNvSpPr/>
            <p:nvPr/>
          </p:nvSpPr>
          <p:spPr>
            <a:xfrm rot="10800000">
              <a:off x="3063842" y="7670058"/>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3" name="Google Shape;18283;p58"/>
            <p:cNvSpPr/>
            <p:nvPr/>
          </p:nvSpPr>
          <p:spPr>
            <a:xfrm rot="10800000">
              <a:off x="2868388" y="7670634"/>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4" name="Google Shape;18284;p58"/>
            <p:cNvSpPr/>
            <p:nvPr/>
          </p:nvSpPr>
          <p:spPr>
            <a:xfrm rot="10800000">
              <a:off x="874955" y="7351731"/>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5" name="Google Shape;18285;p58"/>
            <p:cNvSpPr/>
            <p:nvPr/>
          </p:nvSpPr>
          <p:spPr>
            <a:xfrm rot="10800000">
              <a:off x="1216152" y="7636937"/>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6" name="Google Shape;18286;p58"/>
            <p:cNvSpPr/>
            <p:nvPr/>
          </p:nvSpPr>
          <p:spPr>
            <a:xfrm rot="10800000">
              <a:off x="1117880" y="7670634"/>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7" name="Google Shape;18287;p58"/>
            <p:cNvSpPr/>
            <p:nvPr/>
          </p:nvSpPr>
          <p:spPr>
            <a:xfrm rot="10800000">
              <a:off x="1313335" y="7670058"/>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8" name="Google Shape;18288;p58"/>
            <p:cNvSpPr/>
            <p:nvPr/>
          </p:nvSpPr>
          <p:spPr>
            <a:xfrm rot="10800000">
              <a:off x="6168824" y="9945237"/>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89" name="Google Shape;18289;p58"/>
            <p:cNvSpPr/>
            <p:nvPr/>
          </p:nvSpPr>
          <p:spPr>
            <a:xfrm rot="10800000">
              <a:off x="4418316" y="9945237"/>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0" name="Google Shape;18290;p58"/>
            <p:cNvSpPr/>
            <p:nvPr/>
          </p:nvSpPr>
          <p:spPr>
            <a:xfrm rot="10800000">
              <a:off x="2668320" y="9945237"/>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1" name="Google Shape;18291;p58"/>
            <p:cNvSpPr/>
            <p:nvPr/>
          </p:nvSpPr>
          <p:spPr>
            <a:xfrm rot="10800000">
              <a:off x="917813" y="9945237"/>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2" name="Google Shape;18292;p58"/>
            <p:cNvSpPr/>
            <p:nvPr/>
          </p:nvSpPr>
          <p:spPr>
            <a:xfrm rot="10800000">
              <a:off x="6505985" y="10229803"/>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3" name="Google Shape;18293;p58"/>
            <p:cNvSpPr/>
            <p:nvPr/>
          </p:nvSpPr>
          <p:spPr>
            <a:xfrm rot="10800000">
              <a:off x="6412838" y="10264140"/>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4" name="Google Shape;18294;p58"/>
            <p:cNvSpPr/>
            <p:nvPr/>
          </p:nvSpPr>
          <p:spPr>
            <a:xfrm rot="10800000">
              <a:off x="6564281" y="10263564"/>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5" name="Google Shape;18295;p58"/>
            <p:cNvSpPr/>
            <p:nvPr/>
          </p:nvSpPr>
          <p:spPr>
            <a:xfrm rot="10800000">
              <a:off x="4662330" y="10264140"/>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6" name="Google Shape;18296;p58"/>
            <p:cNvSpPr/>
            <p:nvPr/>
          </p:nvSpPr>
          <p:spPr>
            <a:xfrm rot="10800000">
              <a:off x="4756053" y="10229803"/>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7" name="Google Shape;18297;p58"/>
            <p:cNvSpPr/>
            <p:nvPr/>
          </p:nvSpPr>
          <p:spPr>
            <a:xfrm rot="10800000">
              <a:off x="4814350" y="10263564"/>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8" name="Google Shape;18298;p58"/>
            <p:cNvSpPr/>
            <p:nvPr/>
          </p:nvSpPr>
          <p:spPr>
            <a:xfrm rot="10800000">
              <a:off x="2912399" y="10264140"/>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299" name="Google Shape;18299;p58"/>
            <p:cNvSpPr/>
            <p:nvPr/>
          </p:nvSpPr>
          <p:spPr>
            <a:xfrm rot="10800000">
              <a:off x="3005545" y="10229803"/>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0" name="Google Shape;18300;p58"/>
            <p:cNvSpPr/>
            <p:nvPr/>
          </p:nvSpPr>
          <p:spPr>
            <a:xfrm rot="10800000">
              <a:off x="3063842" y="10263564"/>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1" name="Google Shape;18301;p58"/>
            <p:cNvSpPr/>
            <p:nvPr/>
          </p:nvSpPr>
          <p:spPr>
            <a:xfrm rot="10800000">
              <a:off x="1255550" y="10229803"/>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2" name="Google Shape;18302;p58"/>
            <p:cNvSpPr/>
            <p:nvPr/>
          </p:nvSpPr>
          <p:spPr>
            <a:xfrm rot="10800000">
              <a:off x="1161827" y="10264140"/>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3" name="Google Shape;18303;p58"/>
            <p:cNvSpPr/>
            <p:nvPr/>
          </p:nvSpPr>
          <p:spPr>
            <a:xfrm rot="10800000">
              <a:off x="1313335" y="10263564"/>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1"/>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8304" name="Google Shape;18304;p58"/>
          <p:cNvGrpSpPr/>
          <p:nvPr/>
        </p:nvGrpSpPr>
        <p:grpSpPr>
          <a:xfrm>
            <a:off x="457276" y="4724396"/>
            <a:ext cx="1140610" cy="134569"/>
            <a:chOff x="1227925" y="771950"/>
            <a:chExt cx="5130950" cy="605350"/>
          </a:xfrm>
        </p:grpSpPr>
        <p:sp>
          <p:nvSpPr>
            <p:cNvPr id="18305" name="Google Shape;18305;p58"/>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6" name="Google Shape;18306;p58"/>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7" name="Google Shape;18307;p58"/>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8" name="Google Shape;18308;p58"/>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09" name="Google Shape;18309;p58"/>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0" name="Google Shape;18310;p58"/>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1" name="Google Shape;18311;p58"/>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2" name="Google Shape;18312;p58"/>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3" name="Google Shape;18313;p58"/>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4" name="Google Shape;18314;p58"/>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5" name="Google Shape;18315;p58"/>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6" name="Google Shape;18316;p58"/>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7" name="Google Shape;18317;p58"/>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8" name="Google Shape;18318;p58"/>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19" name="Google Shape;18319;p58"/>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0" name="Google Shape;18320;p58"/>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1" name="Google Shape;18321;p58"/>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2" name="Google Shape;18322;p58"/>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3" name="Google Shape;18323;p58"/>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4" name="Google Shape;18324;p58"/>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5" name="Google Shape;18325;p58"/>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26" name="Google Shape;18326;p58"/>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8327" name="Google Shape;18327;p58"/>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8328" name="Google Shape;18328;p58"/>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
        <p:nvSpPr>
          <p:cNvPr id="18329" name="Google Shape;18329;p58"/>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d icon pattern quote">
  <p:cSld name="CUSTOM_13_1">
    <p:spTree>
      <p:nvGrpSpPr>
        <p:cNvPr id="18330" name="Shape 18330"/>
        <p:cNvGrpSpPr/>
        <p:nvPr/>
      </p:nvGrpSpPr>
      <p:grpSpPr>
        <a:xfrm>
          <a:off x="0" y="0"/>
          <a:ext cx="0" cy="0"/>
          <a:chOff x="0" y="0"/>
          <a:chExt cx="0" cy="0"/>
        </a:xfrm>
      </p:grpSpPr>
      <p:grpSp>
        <p:nvGrpSpPr>
          <p:cNvPr id="18331" name="Google Shape;18331;p59"/>
          <p:cNvGrpSpPr/>
          <p:nvPr/>
        </p:nvGrpSpPr>
        <p:grpSpPr>
          <a:xfrm>
            <a:off x="5688495" y="3"/>
            <a:ext cx="3447620" cy="1467640"/>
            <a:chOff x="11376989" y="6"/>
            <a:chExt cx="6895239" cy="2935280"/>
          </a:xfrm>
        </p:grpSpPr>
        <p:sp>
          <p:nvSpPr>
            <p:cNvPr id="18332" name="Google Shape;18332;p59"/>
            <p:cNvSpPr/>
            <p:nvPr/>
          </p:nvSpPr>
          <p:spPr>
            <a:xfrm>
              <a:off x="12251955" y="167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3" name="Google Shape;18333;p59"/>
            <p:cNvSpPr/>
            <p:nvPr/>
          </p:nvSpPr>
          <p:spPr>
            <a:xfrm>
              <a:off x="12595394"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4" name="Google Shape;18334;p59"/>
            <p:cNvSpPr/>
            <p:nvPr/>
          </p:nvSpPr>
          <p:spPr>
            <a:xfrm>
              <a:off x="12690847" y="30859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5" name="Google Shape;18335;p59"/>
            <p:cNvSpPr/>
            <p:nvPr/>
          </p:nvSpPr>
          <p:spPr>
            <a:xfrm>
              <a:off x="12495392" y="30917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6" name="Google Shape;18336;p59"/>
            <p:cNvSpPr/>
            <p:nvPr/>
          </p:nvSpPr>
          <p:spPr>
            <a:xfrm>
              <a:off x="14001886" y="167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7" name="Google Shape;18337;p59"/>
            <p:cNvSpPr/>
            <p:nvPr/>
          </p:nvSpPr>
          <p:spPr>
            <a:xfrm>
              <a:off x="14345902"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8" name="Google Shape;18338;p59"/>
            <p:cNvSpPr/>
            <p:nvPr/>
          </p:nvSpPr>
          <p:spPr>
            <a:xfrm>
              <a:off x="14440778" y="30859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39" name="Google Shape;18339;p59"/>
            <p:cNvSpPr/>
            <p:nvPr/>
          </p:nvSpPr>
          <p:spPr>
            <a:xfrm>
              <a:off x="14245324" y="30917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0" name="Google Shape;18340;p59"/>
            <p:cNvSpPr/>
            <p:nvPr/>
          </p:nvSpPr>
          <p:spPr>
            <a:xfrm>
              <a:off x="15752394" y="167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1" name="Google Shape;18341;p59"/>
            <p:cNvSpPr/>
            <p:nvPr/>
          </p:nvSpPr>
          <p:spPr>
            <a:xfrm>
              <a:off x="16096474" y="27541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2" name="Google Shape;18342;p59"/>
            <p:cNvSpPr/>
            <p:nvPr/>
          </p:nvSpPr>
          <p:spPr>
            <a:xfrm>
              <a:off x="16191350" y="308595"/>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3" name="Google Shape;18343;p59"/>
            <p:cNvSpPr/>
            <p:nvPr/>
          </p:nvSpPr>
          <p:spPr>
            <a:xfrm>
              <a:off x="15995895" y="30917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4" name="Google Shape;18344;p59"/>
            <p:cNvSpPr/>
            <p:nvPr/>
          </p:nvSpPr>
          <p:spPr>
            <a:xfrm>
              <a:off x="17502902" y="167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5" name="Google Shape;18345;p59"/>
            <p:cNvSpPr/>
            <p:nvPr/>
          </p:nvSpPr>
          <p:spPr>
            <a:xfrm>
              <a:off x="17846405" y="27541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6" name="Google Shape;18346;p59"/>
            <p:cNvSpPr/>
            <p:nvPr/>
          </p:nvSpPr>
          <p:spPr>
            <a:xfrm>
              <a:off x="17745827" y="30917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7" name="Google Shape;18347;p59"/>
            <p:cNvSpPr/>
            <p:nvPr/>
          </p:nvSpPr>
          <p:spPr>
            <a:xfrm>
              <a:off x="17941281" y="30859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8" name="Google Shape;18348;p59"/>
            <p:cNvSpPr/>
            <p:nvPr/>
          </p:nvSpPr>
          <p:spPr>
            <a:xfrm>
              <a:off x="12251955" y="86638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49" name="Google Shape;18349;p59"/>
            <p:cNvSpPr/>
            <p:nvPr/>
          </p:nvSpPr>
          <p:spPr>
            <a:xfrm>
              <a:off x="12595394"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0" name="Google Shape;18350;p59"/>
            <p:cNvSpPr/>
            <p:nvPr/>
          </p:nvSpPr>
          <p:spPr>
            <a:xfrm>
              <a:off x="12495392" y="117324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1" name="Google Shape;18351;p59"/>
            <p:cNvSpPr/>
            <p:nvPr/>
          </p:nvSpPr>
          <p:spPr>
            <a:xfrm>
              <a:off x="12690847" y="1173247"/>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2" name="Google Shape;18352;p59"/>
            <p:cNvSpPr/>
            <p:nvPr/>
          </p:nvSpPr>
          <p:spPr>
            <a:xfrm>
              <a:off x="14001886" y="86638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3" name="Google Shape;18353;p59"/>
            <p:cNvSpPr/>
            <p:nvPr/>
          </p:nvSpPr>
          <p:spPr>
            <a:xfrm>
              <a:off x="14345902"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4" name="Google Shape;18354;p59"/>
            <p:cNvSpPr/>
            <p:nvPr/>
          </p:nvSpPr>
          <p:spPr>
            <a:xfrm>
              <a:off x="14440778" y="1173247"/>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5" name="Google Shape;18355;p59"/>
            <p:cNvSpPr/>
            <p:nvPr/>
          </p:nvSpPr>
          <p:spPr>
            <a:xfrm>
              <a:off x="14245324" y="117324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6" name="Google Shape;18356;p59"/>
            <p:cNvSpPr/>
            <p:nvPr/>
          </p:nvSpPr>
          <p:spPr>
            <a:xfrm>
              <a:off x="15752394" y="86638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7" name="Google Shape;18357;p59"/>
            <p:cNvSpPr/>
            <p:nvPr/>
          </p:nvSpPr>
          <p:spPr>
            <a:xfrm>
              <a:off x="16096474" y="1139550"/>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8" name="Google Shape;18358;p59"/>
            <p:cNvSpPr/>
            <p:nvPr/>
          </p:nvSpPr>
          <p:spPr>
            <a:xfrm>
              <a:off x="15995895" y="117324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59" name="Google Shape;18359;p59"/>
            <p:cNvSpPr/>
            <p:nvPr/>
          </p:nvSpPr>
          <p:spPr>
            <a:xfrm>
              <a:off x="16191350" y="1173247"/>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0" name="Google Shape;18360;p59"/>
            <p:cNvSpPr/>
            <p:nvPr/>
          </p:nvSpPr>
          <p:spPr>
            <a:xfrm>
              <a:off x="17502902" y="86638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1" name="Google Shape;18361;p59"/>
            <p:cNvSpPr/>
            <p:nvPr/>
          </p:nvSpPr>
          <p:spPr>
            <a:xfrm>
              <a:off x="17846405" y="1139550"/>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2" name="Google Shape;18362;p59"/>
            <p:cNvSpPr/>
            <p:nvPr/>
          </p:nvSpPr>
          <p:spPr>
            <a:xfrm>
              <a:off x="17941281" y="1173247"/>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3" name="Google Shape;18363;p59"/>
            <p:cNvSpPr/>
            <p:nvPr/>
          </p:nvSpPr>
          <p:spPr>
            <a:xfrm>
              <a:off x="17745827" y="117324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4" name="Google Shape;18364;p59"/>
            <p:cNvSpPr/>
            <p:nvPr/>
          </p:nvSpPr>
          <p:spPr>
            <a:xfrm>
              <a:off x="12251955" y="173046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5" name="Google Shape;18365;p59"/>
            <p:cNvSpPr/>
            <p:nvPr/>
          </p:nvSpPr>
          <p:spPr>
            <a:xfrm>
              <a:off x="12595394"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6" name="Google Shape;18366;p59"/>
            <p:cNvSpPr/>
            <p:nvPr/>
          </p:nvSpPr>
          <p:spPr>
            <a:xfrm>
              <a:off x="12690847" y="2037386"/>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7" name="Google Shape;18367;p59"/>
            <p:cNvSpPr/>
            <p:nvPr/>
          </p:nvSpPr>
          <p:spPr>
            <a:xfrm>
              <a:off x="12495392" y="203796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8" name="Google Shape;18368;p59"/>
            <p:cNvSpPr/>
            <p:nvPr/>
          </p:nvSpPr>
          <p:spPr>
            <a:xfrm>
              <a:off x="14001886" y="173046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69" name="Google Shape;18369;p59"/>
            <p:cNvSpPr/>
            <p:nvPr/>
          </p:nvSpPr>
          <p:spPr>
            <a:xfrm>
              <a:off x="14345902"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0" name="Google Shape;18370;p59"/>
            <p:cNvSpPr/>
            <p:nvPr/>
          </p:nvSpPr>
          <p:spPr>
            <a:xfrm>
              <a:off x="14245324" y="203796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1" name="Google Shape;18371;p59"/>
            <p:cNvSpPr/>
            <p:nvPr/>
          </p:nvSpPr>
          <p:spPr>
            <a:xfrm>
              <a:off x="14440778" y="2037386"/>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2" name="Google Shape;18372;p59"/>
            <p:cNvSpPr/>
            <p:nvPr/>
          </p:nvSpPr>
          <p:spPr>
            <a:xfrm>
              <a:off x="15752394" y="173046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3" name="Google Shape;18373;p59"/>
            <p:cNvSpPr/>
            <p:nvPr/>
          </p:nvSpPr>
          <p:spPr>
            <a:xfrm>
              <a:off x="16096474" y="200420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4" name="Google Shape;18374;p59"/>
            <p:cNvSpPr/>
            <p:nvPr/>
          </p:nvSpPr>
          <p:spPr>
            <a:xfrm>
              <a:off x="15995895" y="203796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5" name="Google Shape;18375;p59"/>
            <p:cNvSpPr/>
            <p:nvPr/>
          </p:nvSpPr>
          <p:spPr>
            <a:xfrm>
              <a:off x="16191350" y="2037386"/>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6" name="Google Shape;18376;p59"/>
            <p:cNvSpPr/>
            <p:nvPr/>
          </p:nvSpPr>
          <p:spPr>
            <a:xfrm>
              <a:off x="17502902" y="173046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7" name="Google Shape;18377;p59"/>
            <p:cNvSpPr/>
            <p:nvPr/>
          </p:nvSpPr>
          <p:spPr>
            <a:xfrm>
              <a:off x="17846405" y="200420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8" name="Google Shape;18378;p59"/>
            <p:cNvSpPr/>
            <p:nvPr/>
          </p:nvSpPr>
          <p:spPr>
            <a:xfrm>
              <a:off x="17745827" y="203796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79" name="Google Shape;18379;p59"/>
            <p:cNvSpPr/>
            <p:nvPr/>
          </p:nvSpPr>
          <p:spPr>
            <a:xfrm>
              <a:off x="17941281" y="2037386"/>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0" name="Google Shape;18380;p59"/>
            <p:cNvSpPr/>
            <p:nvPr/>
          </p:nvSpPr>
          <p:spPr>
            <a:xfrm>
              <a:off x="11376989" y="43659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1" name="Google Shape;18381;p59"/>
            <p:cNvSpPr/>
            <p:nvPr/>
          </p:nvSpPr>
          <p:spPr>
            <a:xfrm>
              <a:off x="11720428" y="709754"/>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2" name="Google Shape;18382;p59"/>
            <p:cNvSpPr/>
            <p:nvPr/>
          </p:nvSpPr>
          <p:spPr>
            <a:xfrm>
              <a:off x="11619850" y="744092"/>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3" name="Google Shape;18383;p59"/>
            <p:cNvSpPr/>
            <p:nvPr/>
          </p:nvSpPr>
          <p:spPr>
            <a:xfrm>
              <a:off x="11815305" y="74351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4" name="Google Shape;18384;p59"/>
            <p:cNvSpPr/>
            <p:nvPr/>
          </p:nvSpPr>
          <p:spPr>
            <a:xfrm>
              <a:off x="13126920" y="43659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5" name="Google Shape;18385;p59"/>
            <p:cNvSpPr/>
            <p:nvPr/>
          </p:nvSpPr>
          <p:spPr>
            <a:xfrm>
              <a:off x="13470936" y="709754"/>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6" name="Google Shape;18386;p59"/>
            <p:cNvSpPr/>
            <p:nvPr/>
          </p:nvSpPr>
          <p:spPr>
            <a:xfrm>
              <a:off x="13370358" y="744092"/>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7" name="Google Shape;18387;p59"/>
            <p:cNvSpPr/>
            <p:nvPr/>
          </p:nvSpPr>
          <p:spPr>
            <a:xfrm>
              <a:off x="13565813" y="74351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8" name="Google Shape;18388;p59"/>
            <p:cNvSpPr/>
            <p:nvPr/>
          </p:nvSpPr>
          <p:spPr>
            <a:xfrm>
              <a:off x="14877428" y="436592"/>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89" name="Google Shape;18389;p59"/>
            <p:cNvSpPr/>
            <p:nvPr/>
          </p:nvSpPr>
          <p:spPr>
            <a:xfrm>
              <a:off x="15220931" y="709754"/>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0" name="Google Shape;18390;p59"/>
            <p:cNvSpPr/>
            <p:nvPr/>
          </p:nvSpPr>
          <p:spPr>
            <a:xfrm>
              <a:off x="15315744" y="743515"/>
              <a:ext cx="88086" cy="144077"/>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1" name="Google Shape;18391;p59"/>
            <p:cNvSpPr/>
            <p:nvPr/>
          </p:nvSpPr>
          <p:spPr>
            <a:xfrm>
              <a:off x="15120289" y="744092"/>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2" name="Google Shape;18392;p59"/>
            <p:cNvSpPr/>
            <p:nvPr/>
          </p:nvSpPr>
          <p:spPr>
            <a:xfrm>
              <a:off x="16627360" y="436592"/>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3" name="Google Shape;18393;p59"/>
            <p:cNvSpPr/>
            <p:nvPr/>
          </p:nvSpPr>
          <p:spPr>
            <a:xfrm>
              <a:off x="16971439" y="709754"/>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4" name="Google Shape;18394;p59"/>
            <p:cNvSpPr/>
            <p:nvPr/>
          </p:nvSpPr>
          <p:spPr>
            <a:xfrm>
              <a:off x="17066316" y="743515"/>
              <a:ext cx="88022" cy="144077"/>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5" name="Google Shape;18395;p59"/>
            <p:cNvSpPr/>
            <p:nvPr/>
          </p:nvSpPr>
          <p:spPr>
            <a:xfrm>
              <a:off x="16870861" y="744092"/>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6" name="Google Shape;18396;p59"/>
            <p:cNvSpPr/>
            <p:nvPr/>
          </p:nvSpPr>
          <p:spPr>
            <a:xfrm>
              <a:off x="11376989" y="1301308"/>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7" name="Google Shape;18397;p59"/>
            <p:cNvSpPr/>
            <p:nvPr/>
          </p:nvSpPr>
          <p:spPr>
            <a:xfrm>
              <a:off x="11720428" y="1574470"/>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8" name="Google Shape;18398;p59"/>
            <p:cNvSpPr/>
            <p:nvPr/>
          </p:nvSpPr>
          <p:spPr>
            <a:xfrm>
              <a:off x="11815305" y="1608167"/>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399" name="Google Shape;18399;p59"/>
            <p:cNvSpPr/>
            <p:nvPr/>
          </p:nvSpPr>
          <p:spPr>
            <a:xfrm>
              <a:off x="11619850" y="1608167"/>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0" name="Google Shape;18400;p59"/>
            <p:cNvSpPr/>
            <p:nvPr/>
          </p:nvSpPr>
          <p:spPr>
            <a:xfrm>
              <a:off x="13126920" y="1301308"/>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1" name="Google Shape;18401;p59"/>
            <p:cNvSpPr/>
            <p:nvPr/>
          </p:nvSpPr>
          <p:spPr>
            <a:xfrm>
              <a:off x="13470936" y="1574470"/>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2" name="Google Shape;18402;p59"/>
            <p:cNvSpPr/>
            <p:nvPr/>
          </p:nvSpPr>
          <p:spPr>
            <a:xfrm>
              <a:off x="13370358" y="1608167"/>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3" name="Google Shape;18403;p59"/>
            <p:cNvSpPr/>
            <p:nvPr/>
          </p:nvSpPr>
          <p:spPr>
            <a:xfrm>
              <a:off x="13565813" y="1608167"/>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4" name="Google Shape;18404;p59"/>
            <p:cNvSpPr/>
            <p:nvPr/>
          </p:nvSpPr>
          <p:spPr>
            <a:xfrm>
              <a:off x="14877428" y="1301308"/>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5" name="Google Shape;18405;p59"/>
            <p:cNvSpPr/>
            <p:nvPr/>
          </p:nvSpPr>
          <p:spPr>
            <a:xfrm>
              <a:off x="15220931" y="1574470"/>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6" name="Google Shape;18406;p59"/>
            <p:cNvSpPr/>
            <p:nvPr/>
          </p:nvSpPr>
          <p:spPr>
            <a:xfrm>
              <a:off x="15120289" y="1608167"/>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7" name="Google Shape;18407;p59"/>
            <p:cNvSpPr/>
            <p:nvPr/>
          </p:nvSpPr>
          <p:spPr>
            <a:xfrm>
              <a:off x="15315744" y="1608167"/>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8" name="Google Shape;18408;p59"/>
            <p:cNvSpPr/>
            <p:nvPr/>
          </p:nvSpPr>
          <p:spPr>
            <a:xfrm>
              <a:off x="16627360" y="1301308"/>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09" name="Google Shape;18409;p59"/>
            <p:cNvSpPr/>
            <p:nvPr/>
          </p:nvSpPr>
          <p:spPr>
            <a:xfrm>
              <a:off x="16971439" y="1574470"/>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0" name="Google Shape;18410;p59"/>
            <p:cNvSpPr/>
            <p:nvPr/>
          </p:nvSpPr>
          <p:spPr>
            <a:xfrm>
              <a:off x="17066316" y="1608167"/>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1" name="Google Shape;18411;p59"/>
            <p:cNvSpPr/>
            <p:nvPr/>
          </p:nvSpPr>
          <p:spPr>
            <a:xfrm>
              <a:off x="16870861" y="1608167"/>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2" name="Google Shape;18412;p59"/>
            <p:cNvSpPr/>
            <p:nvPr/>
          </p:nvSpPr>
          <p:spPr>
            <a:xfrm>
              <a:off x="11376989" y="2165383"/>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3" name="Google Shape;18413;p59"/>
            <p:cNvSpPr/>
            <p:nvPr/>
          </p:nvSpPr>
          <p:spPr>
            <a:xfrm>
              <a:off x="11720428" y="2438545"/>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4" name="Google Shape;18414;p59"/>
            <p:cNvSpPr/>
            <p:nvPr/>
          </p:nvSpPr>
          <p:spPr>
            <a:xfrm>
              <a:off x="11815305" y="2472306"/>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5" name="Google Shape;18415;p59"/>
            <p:cNvSpPr/>
            <p:nvPr/>
          </p:nvSpPr>
          <p:spPr>
            <a:xfrm>
              <a:off x="11619850" y="2472883"/>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6" name="Google Shape;18416;p59"/>
            <p:cNvSpPr/>
            <p:nvPr/>
          </p:nvSpPr>
          <p:spPr>
            <a:xfrm>
              <a:off x="13126920" y="2165383"/>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7" name="Google Shape;18417;p59"/>
            <p:cNvSpPr/>
            <p:nvPr/>
          </p:nvSpPr>
          <p:spPr>
            <a:xfrm>
              <a:off x="13470936" y="2438545"/>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8" name="Google Shape;18418;p59"/>
            <p:cNvSpPr/>
            <p:nvPr/>
          </p:nvSpPr>
          <p:spPr>
            <a:xfrm>
              <a:off x="13370358" y="2472883"/>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19" name="Google Shape;18419;p59"/>
            <p:cNvSpPr/>
            <p:nvPr/>
          </p:nvSpPr>
          <p:spPr>
            <a:xfrm>
              <a:off x="13565813" y="2472306"/>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0" name="Google Shape;18420;p59"/>
            <p:cNvSpPr/>
            <p:nvPr/>
          </p:nvSpPr>
          <p:spPr>
            <a:xfrm>
              <a:off x="14877428" y="2165383"/>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1" name="Google Shape;18421;p59"/>
            <p:cNvSpPr/>
            <p:nvPr/>
          </p:nvSpPr>
          <p:spPr>
            <a:xfrm>
              <a:off x="15220931" y="2438545"/>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2" name="Google Shape;18422;p59"/>
            <p:cNvSpPr/>
            <p:nvPr/>
          </p:nvSpPr>
          <p:spPr>
            <a:xfrm>
              <a:off x="15120289" y="2472883"/>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3" name="Google Shape;18423;p59"/>
            <p:cNvSpPr/>
            <p:nvPr/>
          </p:nvSpPr>
          <p:spPr>
            <a:xfrm>
              <a:off x="15315744" y="2472306"/>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4" name="Google Shape;18424;p59"/>
            <p:cNvSpPr/>
            <p:nvPr/>
          </p:nvSpPr>
          <p:spPr>
            <a:xfrm>
              <a:off x="16627360" y="2165383"/>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5" name="Google Shape;18425;p59"/>
            <p:cNvSpPr/>
            <p:nvPr/>
          </p:nvSpPr>
          <p:spPr>
            <a:xfrm>
              <a:off x="16971439" y="2438545"/>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6" name="Google Shape;18426;p59"/>
            <p:cNvSpPr/>
            <p:nvPr/>
          </p:nvSpPr>
          <p:spPr>
            <a:xfrm>
              <a:off x="17066316" y="2472306"/>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7" name="Google Shape;18427;p59"/>
            <p:cNvSpPr/>
            <p:nvPr/>
          </p:nvSpPr>
          <p:spPr>
            <a:xfrm>
              <a:off x="16870861" y="2472883"/>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8" name="Google Shape;18428;p59"/>
            <p:cNvSpPr/>
            <p:nvPr/>
          </p:nvSpPr>
          <p:spPr>
            <a:xfrm>
              <a:off x="11419847" y="6"/>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29" name="Google Shape;18429;p59"/>
            <p:cNvSpPr/>
            <p:nvPr/>
          </p:nvSpPr>
          <p:spPr>
            <a:xfrm>
              <a:off x="13169778" y="6"/>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0" name="Google Shape;18430;p59"/>
            <p:cNvSpPr/>
            <p:nvPr/>
          </p:nvSpPr>
          <p:spPr>
            <a:xfrm>
              <a:off x="14920286" y="6"/>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1" name="Google Shape;18431;p59"/>
            <p:cNvSpPr/>
            <p:nvPr/>
          </p:nvSpPr>
          <p:spPr>
            <a:xfrm>
              <a:off x="16670217" y="6"/>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2" name="Google Shape;18432;p59"/>
            <p:cNvSpPr/>
            <p:nvPr/>
          </p:nvSpPr>
          <p:spPr>
            <a:xfrm>
              <a:off x="11720428" y="6"/>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3" name="Google Shape;18433;p59"/>
            <p:cNvSpPr/>
            <p:nvPr/>
          </p:nvSpPr>
          <p:spPr>
            <a:xfrm>
              <a:off x="11815305" y="6"/>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4" name="Google Shape;18434;p59"/>
            <p:cNvSpPr/>
            <p:nvPr/>
          </p:nvSpPr>
          <p:spPr>
            <a:xfrm>
              <a:off x="11663285" y="6"/>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5" name="Google Shape;18435;p59"/>
            <p:cNvSpPr/>
            <p:nvPr/>
          </p:nvSpPr>
          <p:spPr>
            <a:xfrm>
              <a:off x="13565813" y="6"/>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6" name="Google Shape;18436;p59"/>
            <p:cNvSpPr/>
            <p:nvPr/>
          </p:nvSpPr>
          <p:spPr>
            <a:xfrm>
              <a:off x="13470936" y="6"/>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7" name="Google Shape;18437;p59"/>
            <p:cNvSpPr/>
            <p:nvPr/>
          </p:nvSpPr>
          <p:spPr>
            <a:xfrm>
              <a:off x="13413792" y="6"/>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8" name="Google Shape;18438;p59"/>
            <p:cNvSpPr/>
            <p:nvPr/>
          </p:nvSpPr>
          <p:spPr>
            <a:xfrm>
              <a:off x="15315744" y="6"/>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39" name="Google Shape;18439;p59"/>
            <p:cNvSpPr/>
            <p:nvPr/>
          </p:nvSpPr>
          <p:spPr>
            <a:xfrm>
              <a:off x="15220931" y="6"/>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0" name="Google Shape;18440;p59"/>
            <p:cNvSpPr/>
            <p:nvPr/>
          </p:nvSpPr>
          <p:spPr>
            <a:xfrm>
              <a:off x="15163724" y="6"/>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1" name="Google Shape;18441;p59"/>
            <p:cNvSpPr/>
            <p:nvPr/>
          </p:nvSpPr>
          <p:spPr>
            <a:xfrm>
              <a:off x="16971439" y="6"/>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2" name="Google Shape;18442;p59"/>
            <p:cNvSpPr/>
            <p:nvPr/>
          </p:nvSpPr>
          <p:spPr>
            <a:xfrm>
              <a:off x="17066316" y="6"/>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3" name="Google Shape;18443;p59"/>
            <p:cNvSpPr/>
            <p:nvPr/>
          </p:nvSpPr>
          <p:spPr>
            <a:xfrm>
              <a:off x="16914295" y="6"/>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8444" name="Google Shape;18444;p59"/>
          <p:cNvGrpSpPr/>
          <p:nvPr/>
        </p:nvGrpSpPr>
        <p:grpSpPr>
          <a:xfrm>
            <a:off x="-5" y="3675865"/>
            <a:ext cx="3447620" cy="1467640"/>
            <a:chOff x="-11" y="7351731"/>
            <a:chExt cx="6895239" cy="2935280"/>
          </a:xfrm>
        </p:grpSpPr>
        <p:sp>
          <p:nvSpPr>
            <p:cNvPr id="18445" name="Google Shape;18445;p59"/>
            <p:cNvSpPr/>
            <p:nvPr/>
          </p:nvSpPr>
          <p:spPr>
            <a:xfrm rot="10800000">
              <a:off x="5251000" y="951544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6" name="Google Shape;18446;p59"/>
            <p:cNvSpPr/>
            <p:nvPr/>
          </p:nvSpPr>
          <p:spPr>
            <a:xfrm rot="10800000">
              <a:off x="5591556"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7" name="Google Shape;18447;p59"/>
            <p:cNvSpPr/>
            <p:nvPr/>
          </p:nvSpPr>
          <p:spPr>
            <a:xfrm rot="10800000">
              <a:off x="5493861" y="983434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8" name="Google Shape;18448;p59"/>
            <p:cNvSpPr/>
            <p:nvPr/>
          </p:nvSpPr>
          <p:spPr>
            <a:xfrm rot="10800000">
              <a:off x="5689316" y="983376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49" name="Google Shape;18449;p59"/>
            <p:cNvSpPr/>
            <p:nvPr/>
          </p:nvSpPr>
          <p:spPr>
            <a:xfrm rot="10800000">
              <a:off x="3500428" y="951544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0" name="Google Shape;18450;p59"/>
            <p:cNvSpPr/>
            <p:nvPr/>
          </p:nvSpPr>
          <p:spPr>
            <a:xfrm rot="10800000">
              <a:off x="3841049"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1" name="Google Shape;18451;p59"/>
            <p:cNvSpPr/>
            <p:nvPr/>
          </p:nvSpPr>
          <p:spPr>
            <a:xfrm rot="10800000">
              <a:off x="3743353" y="983434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2" name="Google Shape;18452;p59"/>
            <p:cNvSpPr/>
            <p:nvPr/>
          </p:nvSpPr>
          <p:spPr>
            <a:xfrm rot="10800000">
              <a:off x="3938808" y="983376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3" name="Google Shape;18453;p59"/>
            <p:cNvSpPr/>
            <p:nvPr/>
          </p:nvSpPr>
          <p:spPr>
            <a:xfrm rot="10800000">
              <a:off x="-11" y="951544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4" name="Google Shape;18454;p59"/>
            <p:cNvSpPr/>
            <p:nvPr/>
          </p:nvSpPr>
          <p:spPr>
            <a:xfrm rot="10800000">
              <a:off x="340610" y="9800072"/>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5" name="Google Shape;18455;p59"/>
            <p:cNvSpPr/>
            <p:nvPr/>
          </p:nvSpPr>
          <p:spPr>
            <a:xfrm rot="10800000">
              <a:off x="438305" y="983376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6" name="Google Shape;18456;p59"/>
            <p:cNvSpPr/>
            <p:nvPr/>
          </p:nvSpPr>
          <p:spPr>
            <a:xfrm rot="10800000">
              <a:off x="242850" y="983434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7" name="Google Shape;18457;p59"/>
            <p:cNvSpPr/>
            <p:nvPr/>
          </p:nvSpPr>
          <p:spPr>
            <a:xfrm rot="10800000">
              <a:off x="5251000" y="865136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8" name="Google Shape;18458;p59"/>
            <p:cNvSpPr/>
            <p:nvPr/>
          </p:nvSpPr>
          <p:spPr>
            <a:xfrm rot="10800000">
              <a:off x="5591556"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59" name="Google Shape;18459;p59"/>
            <p:cNvSpPr/>
            <p:nvPr/>
          </p:nvSpPr>
          <p:spPr>
            <a:xfrm rot="10800000">
              <a:off x="5689316" y="896911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0" name="Google Shape;18460;p59"/>
            <p:cNvSpPr/>
            <p:nvPr/>
          </p:nvSpPr>
          <p:spPr>
            <a:xfrm rot="10800000">
              <a:off x="5493861" y="8969693"/>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1" name="Google Shape;18461;p59"/>
            <p:cNvSpPr/>
            <p:nvPr/>
          </p:nvSpPr>
          <p:spPr>
            <a:xfrm rot="10800000">
              <a:off x="3500428" y="865136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2" name="Google Shape;18462;p59"/>
            <p:cNvSpPr/>
            <p:nvPr/>
          </p:nvSpPr>
          <p:spPr>
            <a:xfrm rot="10800000">
              <a:off x="3841049"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3" name="Google Shape;18463;p59"/>
            <p:cNvSpPr/>
            <p:nvPr/>
          </p:nvSpPr>
          <p:spPr>
            <a:xfrm rot="10800000">
              <a:off x="3743353" y="8969693"/>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4" name="Google Shape;18464;p59"/>
            <p:cNvSpPr/>
            <p:nvPr/>
          </p:nvSpPr>
          <p:spPr>
            <a:xfrm rot="10800000">
              <a:off x="3938808" y="896911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5" name="Google Shape;18465;p59"/>
            <p:cNvSpPr/>
            <p:nvPr/>
          </p:nvSpPr>
          <p:spPr>
            <a:xfrm rot="10800000">
              <a:off x="1749920" y="865136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6" name="Google Shape;18466;p59"/>
            <p:cNvSpPr/>
            <p:nvPr/>
          </p:nvSpPr>
          <p:spPr>
            <a:xfrm rot="10800000">
              <a:off x="2091117" y="8935933"/>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7" name="Google Shape;18467;p59"/>
            <p:cNvSpPr/>
            <p:nvPr/>
          </p:nvSpPr>
          <p:spPr>
            <a:xfrm rot="10800000">
              <a:off x="2188877" y="896911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8" name="Google Shape;18468;p59"/>
            <p:cNvSpPr/>
            <p:nvPr/>
          </p:nvSpPr>
          <p:spPr>
            <a:xfrm rot="10800000">
              <a:off x="1993422" y="8969693"/>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69" name="Google Shape;18469;p59"/>
            <p:cNvSpPr/>
            <p:nvPr/>
          </p:nvSpPr>
          <p:spPr>
            <a:xfrm rot="10800000">
              <a:off x="-11" y="865136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0" name="Google Shape;18470;p59"/>
            <p:cNvSpPr/>
            <p:nvPr/>
          </p:nvSpPr>
          <p:spPr>
            <a:xfrm rot="10800000">
              <a:off x="340610" y="8935933"/>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1" name="Google Shape;18471;p59"/>
            <p:cNvSpPr/>
            <p:nvPr/>
          </p:nvSpPr>
          <p:spPr>
            <a:xfrm rot="10800000">
              <a:off x="242850" y="8969693"/>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2" name="Google Shape;18472;p59"/>
            <p:cNvSpPr/>
            <p:nvPr/>
          </p:nvSpPr>
          <p:spPr>
            <a:xfrm rot="10800000">
              <a:off x="438305" y="896911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3" name="Google Shape;18473;p59"/>
            <p:cNvSpPr/>
            <p:nvPr/>
          </p:nvSpPr>
          <p:spPr>
            <a:xfrm rot="10800000">
              <a:off x="5251000" y="7786651"/>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4" name="Google Shape;18474;p59"/>
            <p:cNvSpPr/>
            <p:nvPr/>
          </p:nvSpPr>
          <p:spPr>
            <a:xfrm rot="10800000">
              <a:off x="5591556"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5" name="Google Shape;18475;p59"/>
            <p:cNvSpPr/>
            <p:nvPr/>
          </p:nvSpPr>
          <p:spPr>
            <a:xfrm rot="10800000">
              <a:off x="5493861" y="8105554"/>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6" name="Google Shape;18476;p59"/>
            <p:cNvSpPr/>
            <p:nvPr/>
          </p:nvSpPr>
          <p:spPr>
            <a:xfrm rot="10800000">
              <a:off x="5689316" y="810497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7" name="Google Shape;18477;p59"/>
            <p:cNvSpPr/>
            <p:nvPr/>
          </p:nvSpPr>
          <p:spPr>
            <a:xfrm rot="10800000">
              <a:off x="3500428" y="7786651"/>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8" name="Google Shape;18478;p59"/>
            <p:cNvSpPr/>
            <p:nvPr/>
          </p:nvSpPr>
          <p:spPr>
            <a:xfrm rot="10800000">
              <a:off x="3841049"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79" name="Google Shape;18479;p59"/>
            <p:cNvSpPr/>
            <p:nvPr/>
          </p:nvSpPr>
          <p:spPr>
            <a:xfrm rot="10800000">
              <a:off x="3938808" y="810497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0" name="Google Shape;18480;p59"/>
            <p:cNvSpPr/>
            <p:nvPr/>
          </p:nvSpPr>
          <p:spPr>
            <a:xfrm rot="10800000">
              <a:off x="3743353" y="8105554"/>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1" name="Google Shape;18481;p59"/>
            <p:cNvSpPr/>
            <p:nvPr/>
          </p:nvSpPr>
          <p:spPr>
            <a:xfrm rot="10800000">
              <a:off x="1749920" y="7786651"/>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2" name="Google Shape;18482;p59"/>
            <p:cNvSpPr/>
            <p:nvPr/>
          </p:nvSpPr>
          <p:spPr>
            <a:xfrm rot="10800000">
              <a:off x="2091117" y="807128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3" name="Google Shape;18483;p59"/>
            <p:cNvSpPr/>
            <p:nvPr/>
          </p:nvSpPr>
          <p:spPr>
            <a:xfrm rot="10800000">
              <a:off x="2188877" y="8104978"/>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4" name="Google Shape;18484;p59"/>
            <p:cNvSpPr/>
            <p:nvPr/>
          </p:nvSpPr>
          <p:spPr>
            <a:xfrm rot="10800000">
              <a:off x="1993422" y="8105554"/>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5" name="Google Shape;18485;p59"/>
            <p:cNvSpPr/>
            <p:nvPr/>
          </p:nvSpPr>
          <p:spPr>
            <a:xfrm rot="10800000">
              <a:off x="-11" y="7786651"/>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6" name="Google Shape;18486;p59"/>
            <p:cNvSpPr/>
            <p:nvPr/>
          </p:nvSpPr>
          <p:spPr>
            <a:xfrm rot="10800000">
              <a:off x="340610" y="807128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7" name="Google Shape;18487;p59"/>
            <p:cNvSpPr/>
            <p:nvPr/>
          </p:nvSpPr>
          <p:spPr>
            <a:xfrm rot="10800000">
              <a:off x="438305" y="810497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8" name="Google Shape;18488;p59"/>
            <p:cNvSpPr/>
            <p:nvPr/>
          </p:nvSpPr>
          <p:spPr>
            <a:xfrm rot="10800000">
              <a:off x="242850" y="8105554"/>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89" name="Google Shape;18489;p59"/>
            <p:cNvSpPr/>
            <p:nvPr/>
          </p:nvSpPr>
          <p:spPr>
            <a:xfrm rot="10800000">
              <a:off x="6125966" y="908052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0" name="Google Shape;18490;p59"/>
            <p:cNvSpPr/>
            <p:nvPr/>
          </p:nvSpPr>
          <p:spPr>
            <a:xfrm rot="10800000">
              <a:off x="6466586" y="9365728"/>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1" name="Google Shape;18491;p59"/>
            <p:cNvSpPr/>
            <p:nvPr/>
          </p:nvSpPr>
          <p:spPr>
            <a:xfrm rot="10800000">
              <a:off x="6564281" y="939884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2" name="Google Shape;18492;p59"/>
            <p:cNvSpPr/>
            <p:nvPr/>
          </p:nvSpPr>
          <p:spPr>
            <a:xfrm rot="10800000">
              <a:off x="6368827" y="939942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3" name="Google Shape;18493;p59"/>
            <p:cNvSpPr/>
            <p:nvPr/>
          </p:nvSpPr>
          <p:spPr>
            <a:xfrm rot="10800000">
              <a:off x="4375394" y="908052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4" name="Google Shape;18494;p59"/>
            <p:cNvSpPr/>
            <p:nvPr/>
          </p:nvSpPr>
          <p:spPr>
            <a:xfrm rot="10800000">
              <a:off x="4716591" y="9365728"/>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5" name="Google Shape;18495;p59"/>
            <p:cNvSpPr/>
            <p:nvPr/>
          </p:nvSpPr>
          <p:spPr>
            <a:xfrm rot="10800000">
              <a:off x="4814350" y="939884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6" name="Google Shape;18496;p59"/>
            <p:cNvSpPr/>
            <p:nvPr/>
          </p:nvSpPr>
          <p:spPr>
            <a:xfrm rot="10800000">
              <a:off x="4618319" y="939942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7" name="Google Shape;18497;p59"/>
            <p:cNvSpPr/>
            <p:nvPr/>
          </p:nvSpPr>
          <p:spPr>
            <a:xfrm rot="10800000">
              <a:off x="6125966" y="8216447"/>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8" name="Google Shape;18498;p59"/>
            <p:cNvSpPr/>
            <p:nvPr/>
          </p:nvSpPr>
          <p:spPr>
            <a:xfrm rot="10800000">
              <a:off x="6466586" y="8501012"/>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499" name="Google Shape;18499;p59"/>
            <p:cNvSpPr/>
            <p:nvPr/>
          </p:nvSpPr>
          <p:spPr>
            <a:xfrm rot="10800000">
              <a:off x="6368827" y="8535350"/>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0" name="Google Shape;18500;p59"/>
            <p:cNvSpPr/>
            <p:nvPr/>
          </p:nvSpPr>
          <p:spPr>
            <a:xfrm rot="10800000">
              <a:off x="6564281" y="8534773"/>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1" name="Google Shape;18501;p59"/>
            <p:cNvSpPr/>
            <p:nvPr/>
          </p:nvSpPr>
          <p:spPr>
            <a:xfrm rot="10800000">
              <a:off x="4375394" y="8216447"/>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2" name="Google Shape;18502;p59"/>
            <p:cNvSpPr/>
            <p:nvPr/>
          </p:nvSpPr>
          <p:spPr>
            <a:xfrm rot="10800000">
              <a:off x="4716591" y="8501012"/>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3" name="Google Shape;18503;p59"/>
            <p:cNvSpPr/>
            <p:nvPr/>
          </p:nvSpPr>
          <p:spPr>
            <a:xfrm rot="10800000">
              <a:off x="4814350" y="8534773"/>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4" name="Google Shape;18504;p59"/>
            <p:cNvSpPr/>
            <p:nvPr/>
          </p:nvSpPr>
          <p:spPr>
            <a:xfrm rot="10800000">
              <a:off x="4618319" y="8535350"/>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5" name="Google Shape;18505;p59"/>
            <p:cNvSpPr/>
            <p:nvPr/>
          </p:nvSpPr>
          <p:spPr>
            <a:xfrm rot="10800000">
              <a:off x="2625463" y="8216447"/>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6" name="Google Shape;18506;p59"/>
            <p:cNvSpPr/>
            <p:nvPr/>
          </p:nvSpPr>
          <p:spPr>
            <a:xfrm rot="10800000">
              <a:off x="2966083" y="8501012"/>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7" name="Google Shape;18507;p59"/>
            <p:cNvSpPr/>
            <p:nvPr/>
          </p:nvSpPr>
          <p:spPr>
            <a:xfrm rot="10800000">
              <a:off x="3063842" y="8534773"/>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8" name="Google Shape;18508;p59"/>
            <p:cNvSpPr/>
            <p:nvPr/>
          </p:nvSpPr>
          <p:spPr>
            <a:xfrm rot="10800000">
              <a:off x="2868388" y="8535350"/>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09" name="Google Shape;18509;p59"/>
            <p:cNvSpPr/>
            <p:nvPr/>
          </p:nvSpPr>
          <p:spPr>
            <a:xfrm rot="10800000">
              <a:off x="874955" y="8216447"/>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0" name="Google Shape;18510;p59"/>
            <p:cNvSpPr/>
            <p:nvPr/>
          </p:nvSpPr>
          <p:spPr>
            <a:xfrm rot="10800000">
              <a:off x="1216152" y="8501012"/>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1" name="Google Shape;18511;p59"/>
            <p:cNvSpPr/>
            <p:nvPr/>
          </p:nvSpPr>
          <p:spPr>
            <a:xfrm rot="10800000">
              <a:off x="1117880" y="8535350"/>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2" name="Google Shape;18512;p59"/>
            <p:cNvSpPr/>
            <p:nvPr/>
          </p:nvSpPr>
          <p:spPr>
            <a:xfrm rot="10800000">
              <a:off x="1313335" y="8534773"/>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3" name="Google Shape;18513;p59"/>
            <p:cNvSpPr/>
            <p:nvPr/>
          </p:nvSpPr>
          <p:spPr>
            <a:xfrm rot="10800000">
              <a:off x="6125966" y="7351731"/>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4" name="Google Shape;18514;p59"/>
            <p:cNvSpPr/>
            <p:nvPr/>
          </p:nvSpPr>
          <p:spPr>
            <a:xfrm rot="10800000">
              <a:off x="6466586" y="7636937"/>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5" name="Google Shape;18515;p59"/>
            <p:cNvSpPr/>
            <p:nvPr/>
          </p:nvSpPr>
          <p:spPr>
            <a:xfrm rot="10800000">
              <a:off x="6368827" y="7670634"/>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6" name="Google Shape;18516;p59"/>
            <p:cNvSpPr/>
            <p:nvPr/>
          </p:nvSpPr>
          <p:spPr>
            <a:xfrm rot="10800000">
              <a:off x="6564281" y="767005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7" name="Google Shape;18517;p59"/>
            <p:cNvSpPr/>
            <p:nvPr/>
          </p:nvSpPr>
          <p:spPr>
            <a:xfrm rot="10800000">
              <a:off x="4375394" y="7351731"/>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8" name="Google Shape;18518;p59"/>
            <p:cNvSpPr/>
            <p:nvPr/>
          </p:nvSpPr>
          <p:spPr>
            <a:xfrm rot="10800000">
              <a:off x="4716591" y="7636937"/>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19" name="Google Shape;18519;p59"/>
            <p:cNvSpPr/>
            <p:nvPr/>
          </p:nvSpPr>
          <p:spPr>
            <a:xfrm rot="10800000">
              <a:off x="4814350" y="767005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0" name="Google Shape;18520;p59"/>
            <p:cNvSpPr/>
            <p:nvPr/>
          </p:nvSpPr>
          <p:spPr>
            <a:xfrm rot="10800000">
              <a:off x="4618319" y="7670634"/>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1" name="Google Shape;18521;p59"/>
            <p:cNvSpPr/>
            <p:nvPr/>
          </p:nvSpPr>
          <p:spPr>
            <a:xfrm rot="10800000">
              <a:off x="2625463" y="7351731"/>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2" name="Google Shape;18522;p59"/>
            <p:cNvSpPr/>
            <p:nvPr/>
          </p:nvSpPr>
          <p:spPr>
            <a:xfrm rot="10800000">
              <a:off x="2966083" y="7636937"/>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3" name="Google Shape;18523;p59"/>
            <p:cNvSpPr/>
            <p:nvPr/>
          </p:nvSpPr>
          <p:spPr>
            <a:xfrm rot="10800000">
              <a:off x="3063842" y="7670058"/>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4" name="Google Shape;18524;p59"/>
            <p:cNvSpPr/>
            <p:nvPr/>
          </p:nvSpPr>
          <p:spPr>
            <a:xfrm rot="10800000">
              <a:off x="2868388" y="7670634"/>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5" name="Google Shape;18525;p59"/>
            <p:cNvSpPr/>
            <p:nvPr/>
          </p:nvSpPr>
          <p:spPr>
            <a:xfrm rot="10800000">
              <a:off x="874955" y="7351731"/>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6" name="Google Shape;18526;p59"/>
            <p:cNvSpPr/>
            <p:nvPr/>
          </p:nvSpPr>
          <p:spPr>
            <a:xfrm rot="10800000">
              <a:off x="1216152" y="7636937"/>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7" name="Google Shape;18527;p59"/>
            <p:cNvSpPr/>
            <p:nvPr/>
          </p:nvSpPr>
          <p:spPr>
            <a:xfrm rot="10800000">
              <a:off x="1117880" y="7670634"/>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8" name="Google Shape;18528;p59"/>
            <p:cNvSpPr/>
            <p:nvPr/>
          </p:nvSpPr>
          <p:spPr>
            <a:xfrm rot="10800000">
              <a:off x="1313335" y="7670058"/>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29" name="Google Shape;18529;p59"/>
            <p:cNvSpPr/>
            <p:nvPr/>
          </p:nvSpPr>
          <p:spPr>
            <a:xfrm rot="10800000">
              <a:off x="6168824" y="9945237"/>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0" name="Google Shape;18530;p59"/>
            <p:cNvSpPr/>
            <p:nvPr/>
          </p:nvSpPr>
          <p:spPr>
            <a:xfrm rot="10800000">
              <a:off x="4418316" y="9945237"/>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1" name="Google Shape;18531;p59"/>
            <p:cNvSpPr/>
            <p:nvPr/>
          </p:nvSpPr>
          <p:spPr>
            <a:xfrm rot="10800000">
              <a:off x="2668320" y="9945237"/>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2" name="Google Shape;18532;p59"/>
            <p:cNvSpPr/>
            <p:nvPr/>
          </p:nvSpPr>
          <p:spPr>
            <a:xfrm rot="10800000">
              <a:off x="917813" y="9945237"/>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3" name="Google Shape;18533;p59"/>
            <p:cNvSpPr/>
            <p:nvPr/>
          </p:nvSpPr>
          <p:spPr>
            <a:xfrm rot="10800000">
              <a:off x="6505985" y="10229803"/>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4" name="Google Shape;18534;p59"/>
            <p:cNvSpPr/>
            <p:nvPr/>
          </p:nvSpPr>
          <p:spPr>
            <a:xfrm rot="10800000">
              <a:off x="6412838" y="10264140"/>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5" name="Google Shape;18535;p59"/>
            <p:cNvSpPr/>
            <p:nvPr/>
          </p:nvSpPr>
          <p:spPr>
            <a:xfrm rot="10800000">
              <a:off x="6564281" y="10263564"/>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6" name="Google Shape;18536;p59"/>
            <p:cNvSpPr/>
            <p:nvPr/>
          </p:nvSpPr>
          <p:spPr>
            <a:xfrm rot="10800000">
              <a:off x="4662330" y="10264140"/>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7" name="Google Shape;18537;p59"/>
            <p:cNvSpPr/>
            <p:nvPr/>
          </p:nvSpPr>
          <p:spPr>
            <a:xfrm rot="10800000">
              <a:off x="4756053" y="10229803"/>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8" name="Google Shape;18538;p59"/>
            <p:cNvSpPr/>
            <p:nvPr/>
          </p:nvSpPr>
          <p:spPr>
            <a:xfrm rot="10800000">
              <a:off x="4814350" y="10263564"/>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39" name="Google Shape;18539;p59"/>
            <p:cNvSpPr/>
            <p:nvPr/>
          </p:nvSpPr>
          <p:spPr>
            <a:xfrm rot="10800000">
              <a:off x="2912399" y="10264140"/>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0" name="Google Shape;18540;p59"/>
            <p:cNvSpPr/>
            <p:nvPr/>
          </p:nvSpPr>
          <p:spPr>
            <a:xfrm rot="10800000">
              <a:off x="3005545" y="10229803"/>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1" name="Google Shape;18541;p59"/>
            <p:cNvSpPr/>
            <p:nvPr/>
          </p:nvSpPr>
          <p:spPr>
            <a:xfrm rot="10800000">
              <a:off x="3063842" y="10263564"/>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2" name="Google Shape;18542;p59"/>
            <p:cNvSpPr/>
            <p:nvPr/>
          </p:nvSpPr>
          <p:spPr>
            <a:xfrm rot="10800000">
              <a:off x="1255550" y="10229803"/>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3" name="Google Shape;18543;p59"/>
            <p:cNvSpPr/>
            <p:nvPr/>
          </p:nvSpPr>
          <p:spPr>
            <a:xfrm rot="10800000">
              <a:off x="1161827" y="10264140"/>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4" name="Google Shape;18544;p59"/>
            <p:cNvSpPr/>
            <p:nvPr/>
          </p:nvSpPr>
          <p:spPr>
            <a:xfrm rot="10800000">
              <a:off x="1313335" y="10263564"/>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2"/>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8545" name="Google Shape;18545;p59"/>
          <p:cNvGrpSpPr/>
          <p:nvPr/>
        </p:nvGrpSpPr>
        <p:grpSpPr>
          <a:xfrm>
            <a:off x="457276" y="4724396"/>
            <a:ext cx="1140610" cy="134569"/>
            <a:chOff x="1227925" y="771950"/>
            <a:chExt cx="5130950" cy="605350"/>
          </a:xfrm>
        </p:grpSpPr>
        <p:sp>
          <p:nvSpPr>
            <p:cNvPr id="18546" name="Google Shape;18546;p59"/>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7" name="Google Shape;18547;p59"/>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8" name="Google Shape;18548;p59"/>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49" name="Google Shape;18549;p59"/>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0" name="Google Shape;18550;p59"/>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1" name="Google Shape;18551;p59"/>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2" name="Google Shape;18552;p59"/>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3" name="Google Shape;18553;p59"/>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4" name="Google Shape;18554;p59"/>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5" name="Google Shape;18555;p59"/>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6" name="Google Shape;18556;p59"/>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7" name="Google Shape;18557;p59"/>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8" name="Google Shape;18558;p59"/>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59" name="Google Shape;18559;p59"/>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0" name="Google Shape;18560;p59"/>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1" name="Google Shape;18561;p59"/>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2" name="Google Shape;18562;p59"/>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3" name="Google Shape;18563;p59"/>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4" name="Google Shape;18564;p59"/>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5" name="Google Shape;18565;p59"/>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6" name="Google Shape;18566;p59"/>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67" name="Google Shape;18567;p59"/>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8568" name="Google Shape;18568;p59"/>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8569" name="Google Shape;18569;p59"/>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
        <p:nvSpPr>
          <p:cNvPr id="18570" name="Google Shape;18570;p59"/>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Yellow icon pattern quote">
  <p:cSld name="CUSTOM_13_1_1">
    <p:spTree>
      <p:nvGrpSpPr>
        <p:cNvPr id="18571" name="Shape 18571"/>
        <p:cNvGrpSpPr/>
        <p:nvPr/>
      </p:nvGrpSpPr>
      <p:grpSpPr>
        <a:xfrm>
          <a:off x="0" y="0"/>
          <a:ext cx="0" cy="0"/>
          <a:chOff x="0" y="0"/>
          <a:chExt cx="0" cy="0"/>
        </a:xfrm>
      </p:grpSpPr>
      <p:grpSp>
        <p:nvGrpSpPr>
          <p:cNvPr id="18572" name="Google Shape;18572;p60"/>
          <p:cNvGrpSpPr/>
          <p:nvPr/>
        </p:nvGrpSpPr>
        <p:grpSpPr>
          <a:xfrm>
            <a:off x="5688495" y="3"/>
            <a:ext cx="3447620" cy="1467640"/>
            <a:chOff x="11376989" y="6"/>
            <a:chExt cx="6895239" cy="2935280"/>
          </a:xfrm>
        </p:grpSpPr>
        <p:sp>
          <p:nvSpPr>
            <p:cNvPr id="18573" name="Google Shape;18573;p60"/>
            <p:cNvSpPr/>
            <p:nvPr/>
          </p:nvSpPr>
          <p:spPr>
            <a:xfrm>
              <a:off x="12251955" y="167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74" name="Google Shape;18574;p60"/>
            <p:cNvSpPr/>
            <p:nvPr/>
          </p:nvSpPr>
          <p:spPr>
            <a:xfrm>
              <a:off x="12595394"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75" name="Google Shape;18575;p60"/>
            <p:cNvSpPr/>
            <p:nvPr/>
          </p:nvSpPr>
          <p:spPr>
            <a:xfrm>
              <a:off x="12690847" y="30859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76" name="Google Shape;18576;p60"/>
            <p:cNvSpPr/>
            <p:nvPr/>
          </p:nvSpPr>
          <p:spPr>
            <a:xfrm>
              <a:off x="12495392" y="30917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77" name="Google Shape;18577;p60"/>
            <p:cNvSpPr/>
            <p:nvPr/>
          </p:nvSpPr>
          <p:spPr>
            <a:xfrm>
              <a:off x="14001886" y="167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78" name="Google Shape;18578;p60"/>
            <p:cNvSpPr/>
            <p:nvPr/>
          </p:nvSpPr>
          <p:spPr>
            <a:xfrm>
              <a:off x="14345902"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79" name="Google Shape;18579;p60"/>
            <p:cNvSpPr/>
            <p:nvPr/>
          </p:nvSpPr>
          <p:spPr>
            <a:xfrm>
              <a:off x="14440778" y="30859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0" name="Google Shape;18580;p60"/>
            <p:cNvSpPr/>
            <p:nvPr/>
          </p:nvSpPr>
          <p:spPr>
            <a:xfrm>
              <a:off x="14245324" y="30917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1" name="Google Shape;18581;p60"/>
            <p:cNvSpPr/>
            <p:nvPr/>
          </p:nvSpPr>
          <p:spPr>
            <a:xfrm>
              <a:off x="15752394" y="167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2" name="Google Shape;18582;p60"/>
            <p:cNvSpPr/>
            <p:nvPr/>
          </p:nvSpPr>
          <p:spPr>
            <a:xfrm>
              <a:off x="16096474" y="27541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3" name="Google Shape;18583;p60"/>
            <p:cNvSpPr/>
            <p:nvPr/>
          </p:nvSpPr>
          <p:spPr>
            <a:xfrm>
              <a:off x="16191350" y="308595"/>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4" name="Google Shape;18584;p60"/>
            <p:cNvSpPr/>
            <p:nvPr/>
          </p:nvSpPr>
          <p:spPr>
            <a:xfrm>
              <a:off x="15995895" y="30917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5" name="Google Shape;18585;p60"/>
            <p:cNvSpPr/>
            <p:nvPr/>
          </p:nvSpPr>
          <p:spPr>
            <a:xfrm>
              <a:off x="17502902" y="167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6" name="Google Shape;18586;p60"/>
            <p:cNvSpPr/>
            <p:nvPr/>
          </p:nvSpPr>
          <p:spPr>
            <a:xfrm>
              <a:off x="17846405" y="27541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7" name="Google Shape;18587;p60"/>
            <p:cNvSpPr/>
            <p:nvPr/>
          </p:nvSpPr>
          <p:spPr>
            <a:xfrm>
              <a:off x="17745827" y="30917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8" name="Google Shape;18588;p60"/>
            <p:cNvSpPr/>
            <p:nvPr/>
          </p:nvSpPr>
          <p:spPr>
            <a:xfrm>
              <a:off x="17941281" y="30859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89" name="Google Shape;18589;p60"/>
            <p:cNvSpPr/>
            <p:nvPr/>
          </p:nvSpPr>
          <p:spPr>
            <a:xfrm>
              <a:off x="12251955" y="86638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0" name="Google Shape;18590;p60"/>
            <p:cNvSpPr/>
            <p:nvPr/>
          </p:nvSpPr>
          <p:spPr>
            <a:xfrm>
              <a:off x="12595394"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1" name="Google Shape;18591;p60"/>
            <p:cNvSpPr/>
            <p:nvPr/>
          </p:nvSpPr>
          <p:spPr>
            <a:xfrm>
              <a:off x="12495392" y="117324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2" name="Google Shape;18592;p60"/>
            <p:cNvSpPr/>
            <p:nvPr/>
          </p:nvSpPr>
          <p:spPr>
            <a:xfrm>
              <a:off x="12690847" y="1173247"/>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3" name="Google Shape;18593;p60"/>
            <p:cNvSpPr/>
            <p:nvPr/>
          </p:nvSpPr>
          <p:spPr>
            <a:xfrm>
              <a:off x="14001886" y="86638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4" name="Google Shape;18594;p60"/>
            <p:cNvSpPr/>
            <p:nvPr/>
          </p:nvSpPr>
          <p:spPr>
            <a:xfrm>
              <a:off x="14345902"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5" name="Google Shape;18595;p60"/>
            <p:cNvSpPr/>
            <p:nvPr/>
          </p:nvSpPr>
          <p:spPr>
            <a:xfrm>
              <a:off x="14440778" y="1173247"/>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6" name="Google Shape;18596;p60"/>
            <p:cNvSpPr/>
            <p:nvPr/>
          </p:nvSpPr>
          <p:spPr>
            <a:xfrm>
              <a:off x="14245324" y="117324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7" name="Google Shape;18597;p60"/>
            <p:cNvSpPr/>
            <p:nvPr/>
          </p:nvSpPr>
          <p:spPr>
            <a:xfrm>
              <a:off x="15752394" y="86638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8" name="Google Shape;18598;p60"/>
            <p:cNvSpPr/>
            <p:nvPr/>
          </p:nvSpPr>
          <p:spPr>
            <a:xfrm>
              <a:off x="16096474" y="1139550"/>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599" name="Google Shape;18599;p60"/>
            <p:cNvSpPr/>
            <p:nvPr/>
          </p:nvSpPr>
          <p:spPr>
            <a:xfrm>
              <a:off x="15995895" y="117324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0" name="Google Shape;18600;p60"/>
            <p:cNvSpPr/>
            <p:nvPr/>
          </p:nvSpPr>
          <p:spPr>
            <a:xfrm>
              <a:off x="16191350" y="1173247"/>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1" name="Google Shape;18601;p60"/>
            <p:cNvSpPr/>
            <p:nvPr/>
          </p:nvSpPr>
          <p:spPr>
            <a:xfrm>
              <a:off x="17502902" y="86638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2" name="Google Shape;18602;p60"/>
            <p:cNvSpPr/>
            <p:nvPr/>
          </p:nvSpPr>
          <p:spPr>
            <a:xfrm>
              <a:off x="17846405" y="1139550"/>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3" name="Google Shape;18603;p60"/>
            <p:cNvSpPr/>
            <p:nvPr/>
          </p:nvSpPr>
          <p:spPr>
            <a:xfrm>
              <a:off x="17941281" y="1173247"/>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4" name="Google Shape;18604;p60"/>
            <p:cNvSpPr/>
            <p:nvPr/>
          </p:nvSpPr>
          <p:spPr>
            <a:xfrm>
              <a:off x="17745827" y="117324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5" name="Google Shape;18605;p60"/>
            <p:cNvSpPr/>
            <p:nvPr/>
          </p:nvSpPr>
          <p:spPr>
            <a:xfrm>
              <a:off x="12251955" y="173046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6" name="Google Shape;18606;p60"/>
            <p:cNvSpPr/>
            <p:nvPr/>
          </p:nvSpPr>
          <p:spPr>
            <a:xfrm>
              <a:off x="12595394"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7" name="Google Shape;18607;p60"/>
            <p:cNvSpPr/>
            <p:nvPr/>
          </p:nvSpPr>
          <p:spPr>
            <a:xfrm>
              <a:off x="12690847" y="2037386"/>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8" name="Google Shape;18608;p60"/>
            <p:cNvSpPr/>
            <p:nvPr/>
          </p:nvSpPr>
          <p:spPr>
            <a:xfrm>
              <a:off x="12495392" y="203796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09" name="Google Shape;18609;p60"/>
            <p:cNvSpPr/>
            <p:nvPr/>
          </p:nvSpPr>
          <p:spPr>
            <a:xfrm>
              <a:off x="14001886" y="173046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0" name="Google Shape;18610;p60"/>
            <p:cNvSpPr/>
            <p:nvPr/>
          </p:nvSpPr>
          <p:spPr>
            <a:xfrm>
              <a:off x="14345902"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1" name="Google Shape;18611;p60"/>
            <p:cNvSpPr/>
            <p:nvPr/>
          </p:nvSpPr>
          <p:spPr>
            <a:xfrm>
              <a:off x="14245324" y="203796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2" name="Google Shape;18612;p60"/>
            <p:cNvSpPr/>
            <p:nvPr/>
          </p:nvSpPr>
          <p:spPr>
            <a:xfrm>
              <a:off x="14440778" y="2037386"/>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3" name="Google Shape;18613;p60"/>
            <p:cNvSpPr/>
            <p:nvPr/>
          </p:nvSpPr>
          <p:spPr>
            <a:xfrm>
              <a:off x="15752394" y="173046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4" name="Google Shape;18614;p60"/>
            <p:cNvSpPr/>
            <p:nvPr/>
          </p:nvSpPr>
          <p:spPr>
            <a:xfrm>
              <a:off x="16096474" y="200420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5" name="Google Shape;18615;p60"/>
            <p:cNvSpPr/>
            <p:nvPr/>
          </p:nvSpPr>
          <p:spPr>
            <a:xfrm>
              <a:off x="15995895" y="203796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6" name="Google Shape;18616;p60"/>
            <p:cNvSpPr/>
            <p:nvPr/>
          </p:nvSpPr>
          <p:spPr>
            <a:xfrm>
              <a:off x="16191350" y="2037386"/>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7" name="Google Shape;18617;p60"/>
            <p:cNvSpPr/>
            <p:nvPr/>
          </p:nvSpPr>
          <p:spPr>
            <a:xfrm>
              <a:off x="17502902" y="173046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8" name="Google Shape;18618;p60"/>
            <p:cNvSpPr/>
            <p:nvPr/>
          </p:nvSpPr>
          <p:spPr>
            <a:xfrm>
              <a:off x="17846405" y="200420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19" name="Google Shape;18619;p60"/>
            <p:cNvSpPr/>
            <p:nvPr/>
          </p:nvSpPr>
          <p:spPr>
            <a:xfrm>
              <a:off x="17745827" y="203796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0" name="Google Shape;18620;p60"/>
            <p:cNvSpPr/>
            <p:nvPr/>
          </p:nvSpPr>
          <p:spPr>
            <a:xfrm>
              <a:off x="17941281" y="2037386"/>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1" name="Google Shape;18621;p60"/>
            <p:cNvSpPr/>
            <p:nvPr/>
          </p:nvSpPr>
          <p:spPr>
            <a:xfrm>
              <a:off x="11376989" y="43659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2" name="Google Shape;18622;p60"/>
            <p:cNvSpPr/>
            <p:nvPr/>
          </p:nvSpPr>
          <p:spPr>
            <a:xfrm>
              <a:off x="11720428" y="709754"/>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3" name="Google Shape;18623;p60"/>
            <p:cNvSpPr/>
            <p:nvPr/>
          </p:nvSpPr>
          <p:spPr>
            <a:xfrm>
              <a:off x="11619850" y="744092"/>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4" name="Google Shape;18624;p60"/>
            <p:cNvSpPr/>
            <p:nvPr/>
          </p:nvSpPr>
          <p:spPr>
            <a:xfrm>
              <a:off x="11815305" y="74351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5" name="Google Shape;18625;p60"/>
            <p:cNvSpPr/>
            <p:nvPr/>
          </p:nvSpPr>
          <p:spPr>
            <a:xfrm>
              <a:off x="13126920" y="43659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6" name="Google Shape;18626;p60"/>
            <p:cNvSpPr/>
            <p:nvPr/>
          </p:nvSpPr>
          <p:spPr>
            <a:xfrm>
              <a:off x="13470936" y="709754"/>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7" name="Google Shape;18627;p60"/>
            <p:cNvSpPr/>
            <p:nvPr/>
          </p:nvSpPr>
          <p:spPr>
            <a:xfrm>
              <a:off x="13370358" y="744092"/>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8" name="Google Shape;18628;p60"/>
            <p:cNvSpPr/>
            <p:nvPr/>
          </p:nvSpPr>
          <p:spPr>
            <a:xfrm>
              <a:off x="13565813" y="74351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29" name="Google Shape;18629;p60"/>
            <p:cNvSpPr/>
            <p:nvPr/>
          </p:nvSpPr>
          <p:spPr>
            <a:xfrm>
              <a:off x="14877428" y="436592"/>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0" name="Google Shape;18630;p60"/>
            <p:cNvSpPr/>
            <p:nvPr/>
          </p:nvSpPr>
          <p:spPr>
            <a:xfrm>
              <a:off x="15220931" y="709754"/>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1" name="Google Shape;18631;p60"/>
            <p:cNvSpPr/>
            <p:nvPr/>
          </p:nvSpPr>
          <p:spPr>
            <a:xfrm>
              <a:off x="15315744" y="743515"/>
              <a:ext cx="88086" cy="144077"/>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2" name="Google Shape;18632;p60"/>
            <p:cNvSpPr/>
            <p:nvPr/>
          </p:nvSpPr>
          <p:spPr>
            <a:xfrm>
              <a:off x="15120289" y="744092"/>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3" name="Google Shape;18633;p60"/>
            <p:cNvSpPr/>
            <p:nvPr/>
          </p:nvSpPr>
          <p:spPr>
            <a:xfrm>
              <a:off x="16627360" y="436592"/>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4" name="Google Shape;18634;p60"/>
            <p:cNvSpPr/>
            <p:nvPr/>
          </p:nvSpPr>
          <p:spPr>
            <a:xfrm>
              <a:off x="16971439" y="709754"/>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5" name="Google Shape;18635;p60"/>
            <p:cNvSpPr/>
            <p:nvPr/>
          </p:nvSpPr>
          <p:spPr>
            <a:xfrm>
              <a:off x="17066316" y="743515"/>
              <a:ext cx="88022" cy="144077"/>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6" name="Google Shape;18636;p60"/>
            <p:cNvSpPr/>
            <p:nvPr/>
          </p:nvSpPr>
          <p:spPr>
            <a:xfrm>
              <a:off x="16870861" y="744092"/>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7" name="Google Shape;18637;p60"/>
            <p:cNvSpPr/>
            <p:nvPr/>
          </p:nvSpPr>
          <p:spPr>
            <a:xfrm>
              <a:off x="11376989" y="1301308"/>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8" name="Google Shape;18638;p60"/>
            <p:cNvSpPr/>
            <p:nvPr/>
          </p:nvSpPr>
          <p:spPr>
            <a:xfrm>
              <a:off x="11720428" y="1574470"/>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39" name="Google Shape;18639;p60"/>
            <p:cNvSpPr/>
            <p:nvPr/>
          </p:nvSpPr>
          <p:spPr>
            <a:xfrm>
              <a:off x="11815305" y="1608167"/>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0" name="Google Shape;18640;p60"/>
            <p:cNvSpPr/>
            <p:nvPr/>
          </p:nvSpPr>
          <p:spPr>
            <a:xfrm>
              <a:off x="11619850" y="1608167"/>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1" name="Google Shape;18641;p60"/>
            <p:cNvSpPr/>
            <p:nvPr/>
          </p:nvSpPr>
          <p:spPr>
            <a:xfrm>
              <a:off x="13126920" y="1301308"/>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2" name="Google Shape;18642;p60"/>
            <p:cNvSpPr/>
            <p:nvPr/>
          </p:nvSpPr>
          <p:spPr>
            <a:xfrm>
              <a:off x="13470936" y="1574470"/>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3" name="Google Shape;18643;p60"/>
            <p:cNvSpPr/>
            <p:nvPr/>
          </p:nvSpPr>
          <p:spPr>
            <a:xfrm>
              <a:off x="13370358" y="1608167"/>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4" name="Google Shape;18644;p60"/>
            <p:cNvSpPr/>
            <p:nvPr/>
          </p:nvSpPr>
          <p:spPr>
            <a:xfrm>
              <a:off x="13565813" y="1608167"/>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5" name="Google Shape;18645;p60"/>
            <p:cNvSpPr/>
            <p:nvPr/>
          </p:nvSpPr>
          <p:spPr>
            <a:xfrm>
              <a:off x="14877428" y="1301308"/>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6" name="Google Shape;18646;p60"/>
            <p:cNvSpPr/>
            <p:nvPr/>
          </p:nvSpPr>
          <p:spPr>
            <a:xfrm>
              <a:off x="15220931" y="1574470"/>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7" name="Google Shape;18647;p60"/>
            <p:cNvSpPr/>
            <p:nvPr/>
          </p:nvSpPr>
          <p:spPr>
            <a:xfrm>
              <a:off x="15120289" y="1608167"/>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8" name="Google Shape;18648;p60"/>
            <p:cNvSpPr/>
            <p:nvPr/>
          </p:nvSpPr>
          <p:spPr>
            <a:xfrm>
              <a:off x="15315744" y="1608167"/>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49" name="Google Shape;18649;p60"/>
            <p:cNvSpPr/>
            <p:nvPr/>
          </p:nvSpPr>
          <p:spPr>
            <a:xfrm>
              <a:off x="16627360" y="1301308"/>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0" name="Google Shape;18650;p60"/>
            <p:cNvSpPr/>
            <p:nvPr/>
          </p:nvSpPr>
          <p:spPr>
            <a:xfrm>
              <a:off x="16971439" y="1574470"/>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1" name="Google Shape;18651;p60"/>
            <p:cNvSpPr/>
            <p:nvPr/>
          </p:nvSpPr>
          <p:spPr>
            <a:xfrm>
              <a:off x="17066316" y="1608167"/>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2" name="Google Shape;18652;p60"/>
            <p:cNvSpPr/>
            <p:nvPr/>
          </p:nvSpPr>
          <p:spPr>
            <a:xfrm>
              <a:off x="16870861" y="1608167"/>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3" name="Google Shape;18653;p60"/>
            <p:cNvSpPr/>
            <p:nvPr/>
          </p:nvSpPr>
          <p:spPr>
            <a:xfrm>
              <a:off x="11376989" y="2165383"/>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4" name="Google Shape;18654;p60"/>
            <p:cNvSpPr/>
            <p:nvPr/>
          </p:nvSpPr>
          <p:spPr>
            <a:xfrm>
              <a:off x="11720428" y="2438545"/>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5" name="Google Shape;18655;p60"/>
            <p:cNvSpPr/>
            <p:nvPr/>
          </p:nvSpPr>
          <p:spPr>
            <a:xfrm>
              <a:off x="11815305" y="2472306"/>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6" name="Google Shape;18656;p60"/>
            <p:cNvSpPr/>
            <p:nvPr/>
          </p:nvSpPr>
          <p:spPr>
            <a:xfrm>
              <a:off x="11619850" y="2472883"/>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7" name="Google Shape;18657;p60"/>
            <p:cNvSpPr/>
            <p:nvPr/>
          </p:nvSpPr>
          <p:spPr>
            <a:xfrm>
              <a:off x="13126920" y="2165383"/>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8" name="Google Shape;18658;p60"/>
            <p:cNvSpPr/>
            <p:nvPr/>
          </p:nvSpPr>
          <p:spPr>
            <a:xfrm>
              <a:off x="13470936" y="2438545"/>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59" name="Google Shape;18659;p60"/>
            <p:cNvSpPr/>
            <p:nvPr/>
          </p:nvSpPr>
          <p:spPr>
            <a:xfrm>
              <a:off x="13370358" y="2472883"/>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0" name="Google Shape;18660;p60"/>
            <p:cNvSpPr/>
            <p:nvPr/>
          </p:nvSpPr>
          <p:spPr>
            <a:xfrm>
              <a:off x="13565813" y="2472306"/>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1" name="Google Shape;18661;p60"/>
            <p:cNvSpPr/>
            <p:nvPr/>
          </p:nvSpPr>
          <p:spPr>
            <a:xfrm>
              <a:off x="14877428" y="2165383"/>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2" name="Google Shape;18662;p60"/>
            <p:cNvSpPr/>
            <p:nvPr/>
          </p:nvSpPr>
          <p:spPr>
            <a:xfrm>
              <a:off x="15220931" y="2438545"/>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3" name="Google Shape;18663;p60"/>
            <p:cNvSpPr/>
            <p:nvPr/>
          </p:nvSpPr>
          <p:spPr>
            <a:xfrm>
              <a:off x="15120289" y="2472883"/>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4" name="Google Shape;18664;p60"/>
            <p:cNvSpPr/>
            <p:nvPr/>
          </p:nvSpPr>
          <p:spPr>
            <a:xfrm>
              <a:off x="15315744" y="2472306"/>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5" name="Google Shape;18665;p60"/>
            <p:cNvSpPr/>
            <p:nvPr/>
          </p:nvSpPr>
          <p:spPr>
            <a:xfrm>
              <a:off x="16627360" y="2165383"/>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6" name="Google Shape;18666;p60"/>
            <p:cNvSpPr/>
            <p:nvPr/>
          </p:nvSpPr>
          <p:spPr>
            <a:xfrm>
              <a:off x="16971439" y="2438545"/>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7" name="Google Shape;18667;p60"/>
            <p:cNvSpPr/>
            <p:nvPr/>
          </p:nvSpPr>
          <p:spPr>
            <a:xfrm>
              <a:off x="17066316" y="2472306"/>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8" name="Google Shape;18668;p60"/>
            <p:cNvSpPr/>
            <p:nvPr/>
          </p:nvSpPr>
          <p:spPr>
            <a:xfrm>
              <a:off x="16870861" y="2472883"/>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69" name="Google Shape;18669;p60"/>
            <p:cNvSpPr/>
            <p:nvPr/>
          </p:nvSpPr>
          <p:spPr>
            <a:xfrm>
              <a:off x="11419847" y="6"/>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0" name="Google Shape;18670;p60"/>
            <p:cNvSpPr/>
            <p:nvPr/>
          </p:nvSpPr>
          <p:spPr>
            <a:xfrm>
              <a:off x="13169778" y="6"/>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1" name="Google Shape;18671;p60"/>
            <p:cNvSpPr/>
            <p:nvPr/>
          </p:nvSpPr>
          <p:spPr>
            <a:xfrm>
              <a:off x="14920286" y="6"/>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2" name="Google Shape;18672;p60"/>
            <p:cNvSpPr/>
            <p:nvPr/>
          </p:nvSpPr>
          <p:spPr>
            <a:xfrm>
              <a:off x="16670217" y="6"/>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3" name="Google Shape;18673;p60"/>
            <p:cNvSpPr/>
            <p:nvPr/>
          </p:nvSpPr>
          <p:spPr>
            <a:xfrm>
              <a:off x="11720428" y="6"/>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4" name="Google Shape;18674;p60"/>
            <p:cNvSpPr/>
            <p:nvPr/>
          </p:nvSpPr>
          <p:spPr>
            <a:xfrm>
              <a:off x="11815305" y="6"/>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5" name="Google Shape;18675;p60"/>
            <p:cNvSpPr/>
            <p:nvPr/>
          </p:nvSpPr>
          <p:spPr>
            <a:xfrm>
              <a:off x="11663285" y="6"/>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6" name="Google Shape;18676;p60"/>
            <p:cNvSpPr/>
            <p:nvPr/>
          </p:nvSpPr>
          <p:spPr>
            <a:xfrm>
              <a:off x="13565813" y="6"/>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7" name="Google Shape;18677;p60"/>
            <p:cNvSpPr/>
            <p:nvPr/>
          </p:nvSpPr>
          <p:spPr>
            <a:xfrm>
              <a:off x="13470936" y="6"/>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8" name="Google Shape;18678;p60"/>
            <p:cNvSpPr/>
            <p:nvPr/>
          </p:nvSpPr>
          <p:spPr>
            <a:xfrm>
              <a:off x="13413792" y="6"/>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79" name="Google Shape;18679;p60"/>
            <p:cNvSpPr/>
            <p:nvPr/>
          </p:nvSpPr>
          <p:spPr>
            <a:xfrm>
              <a:off x="15315744" y="6"/>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0" name="Google Shape;18680;p60"/>
            <p:cNvSpPr/>
            <p:nvPr/>
          </p:nvSpPr>
          <p:spPr>
            <a:xfrm>
              <a:off x="15220931" y="6"/>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1" name="Google Shape;18681;p60"/>
            <p:cNvSpPr/>
            <p:nvPr/>
          </p:nvSpPr>
          <p:spPr>
            <a:xfrm>
              <a:off x="15163724" y="6"/>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2" name="Google Shape;18682;p60"/>
            <p:cNvSpPr/>
            <p:nvPr/>
          </p:nvSpPr>
          <p:spPr>
            <a:xfrm>
              <a:off x="16971439" y="6"/>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3" name="Google Shape;18683;p60"/>
            <p:cNvSpPr/>
            <p:nvPr/>
          </p:nvSpPr>
          <p:spPr>
            <a:xfrm>
              <a:off x="17066316" y="6"/>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4" name="Google Shape;18684;p60"/>
            <p:cNvSpPr/>
            <p:nvPr/>
          </p:nvSpPr>
          <p:spPr>
            <a:xfrm>
              <a:off x="16914295" y="6"/>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8685" name="Google Shape;18685;p60"/>
          <p:cNvGrpSpPr/>
          <p:nvPr/>
        </p:nvGrpSpPr>
        <p:grpSpPr>
          <a:xfrm>
            <a:off x="-5" y="3675865"/>
            <a:ext cx="3447620" cy="1467640"/>
            <a:chOff x="-11" y="7351731"/>
            <a:chExt cx="6895239" cy="2935280"/>
          </a:xfrm>
        </p:grpSpPr>
        <p:sp>
          <p:nvSpPr>
            <p:cNvPr id="18686" name="Google Shape;18686;p60"/>
            <p:cNvSpPr/>
            <p:nvPr/>
          </p:nvSpPr>
          <p:spPr>
            <a:xfrm rot="10800000">
              <a:off x="5251000" y="951544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7" name="Google Shape;18687;p60"/>
            <p:cNvSpPr/>
            <p:nvPr/>
          </p:nvSpPr>
          <p:spPr>
            <a:xfrm rot="10800000">
              <a:off x="5591556"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8" name="Google Shape;18688;p60"/>
            <p:cNvSpPr/>
            <p:nvPr/>
          </p:nvSpPr>
          <p:spPr>
            <a:xfrm rot="10800000">
              <a:off x="5493861" y="983434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89" name="Google Shape;18689;p60"/>
            <p:cNvSpPr/>
            <p:nvPr/>
          </p:nvSpPr>
          <p:spPr>
            <a:xfrm rot="10800000">
              <a:off x="5689316" y="983376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0" name="Google Shape;18690;p60"/>
            <p:cNvSpPr/>
            <p:nvPr/>
          </p:nvSpPr>
          <p:spPr>
            <a:xfrm rot="10800000">
              <a:off x="3500428" y="951544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1" name="Google Shape;18691;p60"/>
            <p:cNvSpPr/>
            <p:nvPr/>
          </p:nvSpPr>
          <p:spPr>
            <a:xfrm rot="10800000">
              <a:off x="3841049"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2" name="Google Shape;18692;p60"/>
            <p:cNvSpPr/>
            <p:nvPr/>
          </p:nvSpPr>
          <p:spPr>
            <a:xfrm rot="10800000">
              <a:off x="3743353" y="983434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3" name="Google Shape;18693;p60"/>
            <p:cNvSpPr/>
            <p:nvPr/>
          </p:nvSpPr>
          <p:spPr>
            <a:xfrm rot="10800000">
              <a:off x="3938808" y="983376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4" name="Google Shape;18694;p60"/>
            <p:cNvSpPr/>
            <p:nvPr/>
          </p:nvSpPr>
          <p:spPr>
            <a:xfrm rot="10800000">
              <a:off x="-11" y="951544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5" name="Google Shape;18695;p60"/>
            <p:cNvSpPr/>
            <p:nvPr/>
          </p:nvSpPr>
          <p:spPr>
            <a:xfrm rot="10800000">
              <a:off x="340610" y="9800072"/>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6" name="Google Shape;18696;p60"/>
            <p:cNvSpPr/>
            <p:nvPr/>
          </p:nvSpPr>
          <p:spPr>
            <a:xfrm rot="10800000">
              <a:off x="438305" y="983376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7" name="Google Shape;18697;p60"/>
            <p:cNvSpPr/>
            <p:nvPr/>
          </p:nvSpPr>
          <p:spPr>
            <a:xfrm rot="10800000">
              <a:off x="242850" y="983434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8" name="Google Shape;18698;p60"/>
            <p:cNvSpPr/>
            <p:nvPr/>
          </p:nvSpPr>
          <p:spPr>
            <a:xfrm rot="10800000">
              <a:off x="5251000" y="865136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699" name="Google Shape;18699;p60"/>
            <p:cNvSpPr/>
            <p:nvPr/>
          </p:nvSpPr>
          <p:spPr>
            <a:xfrm rot="10800000">
              <a:off x="5591556"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0" name="Google Shape;18700;p60"/>
            <p:cNvSpPr/>
            <p:nvPr/>
          </p:nvSpPr>
          <p:spPr>
            <a:xfrm rot="10800000">
              <a:off x="5689316" y="896911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1" name="Google Shape;18701;p60"/>
            <p:cNvSpPr/>
            <p:nvPr/>
          </p:nvSpPr>
          <p:spPr>
            <a:xfrm rot="10800000">
              <a:off x="5493861" y="8969693"/>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2" name="Google Shape;18702;p60"/>
            <p:cNvSpPr/>
            <p:nvPr/>
          </p:nvSpPr>
          <p:spPr>
            <a:xfrm rot="10800000">
              <a:off x="3500428" y="865136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3" name="Google Shape;18703;p60"/>
            <p:cNvSpPr/>
            <p:nvPr/>
          </p:nvSpPr>
          <p:spPr>
            <a:xfrm rot="10800000">
              <a:off x="3841049"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4" name="Google Shape;18704;p60"/>
            <p:cNvSpPr/>
            <p:nvPr/>
          </p:nvSpPr>
          <p:spPr>
            <a:xfrm rot="10800000">
              <a:off x="3743353" y="8969693"/>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5" name="Google Shape;18705;p60"/>
            <p:cNvSpPr/>
            <p:nvPr/>
          </p:nvSpPr>
          <p:spPr>
            <a:xfrm rot="10800000">
              <a:off x="3938808" y="896911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6" name="Google Shape;18706;p60"/>
            <p:cNvSpPr/>
            <p:nvPr/>
          </p:nvSpPr>
          <p:spPr>
            <a:xfrm rot="10800000">
              <a:off x="1749920" y="865136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7" name="Google Shape;18707;p60"/>
            <p:cNvSpPr/>
            <p:nvPr/>
          </p:nvSpPr>
          <p:spPr>
            <a:xfrm rot="10800000">
              <a:off x="2091117" y="8935933"/>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8" name="Google Shape;18708;p60"/>
            <p:cNvSpPr/>
            <p:nvPr/>
          </p:nvSpPr>
          <p:spPr>
            <a:xfrm rot="10800000">
              <a:off x="2188877" y="896911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09" name="Google Shape;18709;p60"/>
            <p:cNvSpPr/>
            <p:nvPr/>
          </p:nvSpPr>
          <p:spPr>
            <a:xfrm rot="10800000">
              <a:off x="1993422" y="8969693"/>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0" name="Google Shape;18710;p60"/>
            <p:cNvSpPr/>
            <p:nvPr/>
          </p:nvSpPr>
          <p:spPr>
            <a:xfrm rot="10800000">
              <a:off x="-11" y="865136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1" name="Google Shape;18711;p60"/>
            <p:cNvSpPr/>
            <p:nvPr/>
          </p:nvSpPr>
          <p:spPr>
            <a:xfrm rot="10800000">
              <a:off x="340610" y="8935933"/>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2" name="Google Shape;18712;p60"/>
            <p:cNvSpPr/>
            <p:nvPr/>
          </p:nvSpPr>
          <p:spPr>
            <a:xfrm rot="10800000">
              <a:off x="242850" y="8969693"/>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3" name="Google Shape;18713;p60"/>
            <p:cNvSpPr/>
            <p:nvPr/>
          </p:nvSpPr>
          <p:spPr>
            <a:xfrm rot="10800000">
              <a:off x="438305" y="896911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4" name="Google Shape;18714;p60"/>
            <p:cNvSpPr/>
            <p:nvPr/>
          </p:nvSpPr>
          <p:spPr>
            <a:xfrm rot="10800000">
              <a:off x="5251000" y="7786651"/>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5" name="Google Shape;18715;p60"/>
            <p:cNvSpPr/>
            <p:nvPr/>
          </p:nvSpPr>
          <p:spPr>
            <a:xfrm rot="10800000">
              <a:off x="5591556"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6" name="Google Shape;18716;p60"/>
            <p:cNvSpPr/>
            <p:nvPr/>
          </p:nvSpPr>
          <p:spPr>
            <a:xfrm rot="10800000">
              <a:off x="5493861" y="8105554"/>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7" name="Google Shape;18717;p60"/>
            <p:cNvSpPr/>
            <p:nvPr/>
          </p:nvSpPr>
          <p:spPr>
            <a:xfrm rot="10800000">
              <a:off x="5689316" y="810497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8" name="Google Shape;18718;p60"/>
            <p:cNvSpPr/>
            <p:nvPr/>
          </p:nvSpPr>
          <p:spPr>
            <a:xfrm rot="10800000">
              <a:off x="3500428" y="7786651"/>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19" name="Google Shape;18719;p60"/>
            <p:cNvSpPr/>
            <p:nvPr/>
          </p:nvSpPr>
          <p:spPr>
            <a:xfrm rot="10800000">
              <a:off x="3841049"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0" name="Google Shape;18720;p60"/>
            <p:cNvSpPr/>
            <p:nvPr/>
          </p:nvSpPr>
          <p:spPr>
            <a:xfrm rot="10800000">
              <a:off x="3938808" y="810497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1" name="Google Shape;18721;p60"/>
            <p:cNvSpPr/>
            <p:nvPr/>
          </p:nvSpPr>
          <p:spPr>
            <a:xfrm rot="10800000">
              <a:off x="3743353" y="8105554"/>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2" name="Google Shape;18722;p60"/>
            <p:cNvSpPr/>
            <p:nvPr/>
          </p:nvSpPr>
          <p:spPr>
            <a:xfrm rot="10800000">
              <a:off x="1749920" y="7786651"/>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3" name="Google Shape;18723;p60"/>
            <p:cNvSpPr/>
            <p:nvPr/>
          </p:nvSpPr>
          <p:spPr>
            <a:xfrm rot="10800000">
              <a:off x="2091117" y="807128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4" name="Google Shape;18724;p60"/>
            <p:cNvSpPr/>
            <p:nvPr/>
          </p:nvSpPr>
          <p:spPr>
            <a:xfrm rot="10800000">
              <a:off x="2188877" y="8104978"/>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5" name="Google Shape;18725;p60"/>
            <p:cNvSpPr/>
            <p:nvPr/>
          </p:nvSpPr>
          <p:spPr>
            <a:xfrm rot="10800000">
              <a:off x="1993422" y="8105554"/>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6" name="Google Shape;18726;p60"/>
            <p:cNvSpPr/>
            <p:nvPr/>
          </p:nvSpPr>
          <p:spPr>
            <a:xfrm rot="10800000">
              <a:off x="-11" y="7786651"/>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7" name="Google Shape;18727;p60"/>
            <p:cNvSpPr/>
            <p:nvPr/>
          </p:nvSpPr>
          <p:spPr>
            <a:xfrm rot="10800000">
              <a:off x="340610" y="807128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8" name="Google Shape;18728;p60"/>
            <p:cNvSpPr/>
            <p:nvPr/>
          </p:nvSpPr>
          <p:spPr>
            <a:xfrm rot="10800000">
              <a:off x="438305" y="810497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29" name="Google Shape;18729;p60"/>
            <p:cNvSpPr/>
            <p:nvPr/>
          </p:nvSpPr>
          <p:spPr>
            <a:xfrm rot="10800000">
              <a:off x="242850" y="8105554"/>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0" name="Google Shape;18730;p60"/>
            <p:cNvSpPr/>
            <p:nvPr/>
          </p:nvSpPr>
          <p:spPr>
            <a:xfrm rot="10800000">
              <a:off x="6125966" y="908052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1" name="Google Shape;18731;p60"/>
            <p:cNvSpPr/>
            <p:nvPr/>
          </p:nvSpPr>
          <p:spPr>
            <a:xfrm rot="10800000">
              <a:off x="6466586" y="9365728"/>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2" name="Google Shape;18732;p60"/>
            <p:cNvSpPr/>
            <p:nvPr/>
          </p:nvSpPr>
          <p:spPr>
            <a:xfrm rot="10800000">
              <a:off x="6564281" y="939884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3" name="Google Shape;18733;p60"/>
            <p:cNvSpPr/>
            <p:nvPr/>
          </p:nvSpPr>
          <p:spPr>
            <a:xfrm rot="10800000">
              <a:off x="6368827" y="939942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4" name="Google Shape;18734;p60"/>
            <p:cNvSpPr/>
            <p:nvPr/>
          </p:nvSpPr>
          <p:spPr>
            <a:xfrm rot="10800000">
              <a:off x="4375394" y="908052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5" name="Google Shape;18735;p60"/>
            <p:cNvSpPr/>
            <p:nvPr/>
          </p:nvSpPr>
          <p:spPr>
            <a:xfrm rot="10800000">
              <a:off x="4716591" y="9365728"/>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6" name="Google Shape;18736;p60"/>
            <p:cNvSpPr/>
            <p:nvPr/>
          </p:nvSpPr>
          <p:spPr>
            <a:xfrm rot="10800000">
              <a:off x="4814350" y="939884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7" name="Google Shape;18737;p60"/>
            <p:cNvSpPr/>
            <p:nvPr/>
          </p:nvSpPr>
          <p:spPr>
            <a:xfrm rot="10800000">
              <a:off x="4618319" y="939942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8" name="Google Shape;18738;p60"/>
            <p:cNvSpPr/>
            <p:nvPr/>
          </p:nvSpPr>
          <p:spPr>
            <a:xfrm rot="10800000">
              <a:off x="6125966" y="8216447"/>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39" name="Google Shape;18739;p60"/>
            <p:cNvSpPr/>
            <p:nvPr/>
          </p:nvSpPr>
          <p:spPr>
            <a:xfrm rot="10800000">
              <a:off x="6466586" y="8501012"/>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0" name="Google Shape;18740;p60"/>
            <p:cNvSpPr/>
            <p:nvPr/>
          </p:nvSpPr>
          <p:spPr>
            <a:xfrm rot="10800000">
              <a:off x="6368827" y="8535350"/>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1" name="Google Shape;18741;p60"/>
            <p:cNvSpPr/>
            <p:nvPr/>
          </p:nvSpPr>
          <p:spPr>
            <a:xfrm rot="10800000">
              <a:off x="6564281" y="8534773"/>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2" name="Google Shape;18742;p60"/>
            <p:cNvSpPr/>
            <p:nvPr/>
          </p:nvSpPr>
          <p:spPr>
            <a:xfrm rot="10800000">
              <a:off x="4375394" y="8216447"/>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3" name="Google Shape;18743;p60"/>
            <p:cNvSpPr/>
            <p:nvPr/>
          </p:nvSpPr>
          <p:spPr>
            <a:xfrm rot="10800000">
              <a:off x="4716591" y="8501012"/>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4" name="Google Shape;18744;p60"/>
            <p:cNvSpPr/>
            <p:nvPr/>
          </p:nvSpPr>
          <p:spPr>
            <a:xfrm rot="10800000">
              <a:off x="4814350" y="8534773"/>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5" name="Google Shape;18745;p60"/>
            <p:cNvSpPr/>
            <p:nvPr/>
          </p:nvSpPr>
          <p:spPr>
            <a:xfrm rot="10800000">
              <a:off x="4618319" y="8535350"/>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6" name="Google Shape;18746;p60"/>
            <p:cNvSpPr/>
            <p:nvPr/>
          </p:nvSpPr>
          <p:spPr>
            <a:xfrm rot="10800000">
              <a:off x="2625463" y="8216447"/>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7" name="Google Shape;18747;p60"/>
            <p:cNvSpPr/>
            <p:nvPr/>
          </p:nvSpPr>
          <p:spPr>
            <a:xfrm rot="10800000">
              <a:off x="2966083" y="8501012"/>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8" name="Google Shape;18748;p60"/>
            <p:cNvSpPr/>
            <p:nvPr/>
          </p:nvSpPr>
          <p:spPr>
            <a:xfrm rot="10800000">
              <a:off x="3063842" y="8534773"/>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49" name="Google Shape;18749;p60"/>
            <p:cNvSpPr/>
            <p:nvPr/>
          </p:nvSpPr>
          <p:spPr>
            <a:xfrm rot="10800000">
              <a:off x="2868388" y="8535350"/>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0" name="Google Shape;18750;p60"/>
            <p:cNvSpPr/>
            <p:nvPr/>
          </p:nvSpPr>
          <p:spPr>
            <a:xfrm rot="10800000">
              <a:off x="874955" y="8216447"/>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1" name="Google Shape;18751;p60"/>
            <p:cNvSpPr/>
            <p:nvPr/>
          </p:nvSpPr>
          <p:spPr>
            <a:xfrm rot="10800000">
              <a:off x="1216152" y="8501012"/>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2" name="Google Shape;18752;p60"/>
            <p:cNvSpPr/>
            <p:nvPr/>
          </p:nvSpPr>
          <p:spPr>
            <a:xfrm rot="10800000">
              <a:off x="1117880" y="8535350"/>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3" name="Google Shape;18753;p60"/>
            <p:cNvSpPr/>
            <p:nvPr/>
          </p:nvSpPr>
          <p:spPr>
            <a:xfrm rot="10800000">
              <a:off x="1313335" y="8534773"/>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4" name="Google Shape;18754;p60"/>
            <p:cNvSpPr/>
            <p:nvPr/>
          </p:nvSpPr>
          <p:spPr>
            <a:xfrm rot="10800000">
              <a:off x="6125966" y="7351731"/>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5" name="Google Shape;18755;p60"/>
            <p:cNvSpPr/>
            <p:nvPr/>
          </p:nvSpPr>
          <p:spPr>
            <a:xfrm rot="10800000">
              <a:off x="6466586" y="7636937"/>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6" name="Google Shape;18756;p60"/>
            <p:cNvSpPr/>
            <p:nvPr/>
          </p:nvSpPr>
          <p:spPr>
            <a:xfrm rot="10800000">
              <a:off x="6368827" y="7670634"/>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7" name="Google Shape;18757;p60"/>
            <p:cNvSpPr/>
            <p:nvPr/>
          </p:nvSpPr>
          <p:spPr>
            <a:xfrm rot="10800000">
              <a:off x="6564281" y="767005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8" name="Google Shape;18758;p60"/>
            <p:cNvSpPr/>
            <p:nvPr/>
          </p:nvSpPr>
          <p:spPr>
            <a:xfrm rot="10800000">
              <a:off x="4375394" y="7351731"/>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59" name="Google Shape;18759;p60"/>
            <p:cNvSpPr/>
            <p:nvPr/>
          </p:nvSpPr>
          <p:spPr>
            <a:xfrm rot="10800000">
              <a:off x="4716591" y="7636937"/>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0" name="Google Shape;18760;p60"/>
            <p:cNvSpPr/>
            <p:nvPr/>
          </p:nvSpPr>
          <p:spPr>
            <a:xfrm rot="10800000">
              <a:off x="4814350" y="767005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1" name="Google Shape;18761;p60"/>
            <p:cNvSpPr/>
            <p:nvPr/>
          </p:nvSpPr>
          <p:spPr>
            <a:xfrm rot="10800000">
              <a:off x="4618319" y="7670634"/>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2" name="Google Shape;18762;p60"/>
            <p:cNvSpPr/>
            <p:nvPr/>
          </p:nvSpPr>
          <p:spPr>
            <a:xfrm rot="10800000">
              <a:off x="2625463" y="7351731"/>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3" name="Google Shape;18763;p60"/>
            <p:cNvSpPr/>
            <p:nvPr/>
          </p:nvSpPr>
          <p:spPr>
            <a:xfrm rot="10800000">
              <a:off x="2966083" y="7636937"/>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4" name="Google Shape;18764;p60"/>
            <p:cNvSpPr/>
            <p:nvPr/>
          </p:nvSpPr>
          <p:spPr>
            <a:xfrm rot="10800000">
              <a:off x="3063842" y="7670058"/>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5" name="Google Shape;18765;p60"/>
            <p:cNvSpPr/>
            <p:nvPr/>
          </p:nvSpPr>
          <p:spPr>
            <a:xfrm rot="10800000">
              <a:off x="2868388" y="7670634"/>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6" name="Google Shape;18766;p60"/>
            <p:cNvSpPr/>
            <p:nvPr/>
          </p:nvSpPr>
          <p:spPr>
            <a:xfrm rot="10800000">
              <a:off x="874955" y="7351731"/>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7" name="Google Shape;18767;p60"/>
            <p:cNvSpPr/>
            <p:nvPr/>
          </p:nvSpPr>
          <p:spPr>
            <a:xfrm rot="10800000">
              <a:off x="1216152" y="7636937"/>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8" name="Google Shape;18768;p60"/>
            <p:cNvSpPr/>
            <p:nvPr/>
          </p:nvSpPr>
          <p:spPr>
            <a:xfrm rot="10800000">
              <a:off x="1117880" y="7670634"/>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69" name="Google Shape;18769;p60"/>
            <p:cNvSpPr/>
            <p:nvPr/>
          </p:nvSpPr>
          <p:spPr>
            <a:xfrm rot="10800000">
              <a:off x="1313335" y="7670058"/>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0" name="Google Shape;18770;p60"/>
            <p:cNvSpPr/>
            <p:nvPr/>
          </p:nvSpPr>
          <p:spPr>
            <a:xfrm rot="10800000">
              <a:off x="6168824" y="9945237"/>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1" name="Google Shape;18771;p60"/>
            <p:cNvSpPr/>
            <p:nvPr/>
          </p:nvSpPr>
          <p:spPr>
            <a:xfrm rot="10800000">
              <a:off x="4418316" y="9945237"/>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2" name="Google Shape;18772;p60"/>
            <p:cNvSpPr/>
            <p:nvPr/>
          </p:nvSpPr>
          <p:spPr>
            <a:xfrm rot="10800000">
              <a:off x="2668320" y="9945237"/>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3" name="Google Shape;18773;p60"/>
            <p:cNvSpPr/>
            <p:nvPr/>
          </p:nvSpPr>
          <p:spPr>
            <a:xfrm rot="10800000">
              <a:off x="917813" y="9945237"/>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4" name="Google Shape;18774;p60"/>
            <p:cNvSpPr/>
            <p:nvPr/>
          </p:nvSpPr>
          <p:spPr>
            <a:xfrm rot="10800000">
              <a:off x="6505985" y="10229803"/>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5" name="Google Shape;18775;p60"/>
            <p:cNvSpPr/>
            <p:nvPr/>
          </p:nvSpPr>
          <p:spPr>
            <a:xfrm rot="10800000">
              <a:off x="6412838" y="10264140"/>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6" name="Google Shape;18776;p60"/>
            <p:cNvSpPr/>
            <p:nvPr/>
          </p:nvSpPr>
          <p:spPr>
            <a:xfrm rot="10800000">
              <a:off x="6564281" y="10263564"/>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7" name="Google Shape;18777;p60"/>
            <p:cNvSpPr/>
            <p:nvPr/>
          </p:nvSpPr>
          <p:spPr>
            <a:xfrm rot="10800000">
              <a:off x="4662330" y="10264140"/>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8" name="Google Shape;18778;p60"/>
            <p:cNvSpPr/>
            <p:nvPr/>
          </p:nvSpPr>
          <p:spPr>
            <a:xfrm rot="10800000">
              <a:off x="4756053" y="10229803"/>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79" name="Google Shape;18779;p60"/>
            <p:cNvSpPr/>
            <p:nvPr/>
          </p:nvSpPr>
          <p:spPr>
            <a:xfrm rot="10800000">
              <a:off x="4814350" y="10263564"/>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0" name="Google Shape;18780;p60"/>
            <p:cNvSpPr/>
            <p:nvPr/>
          </p:nvSpPr>
          <p:spPr>
            <a:xfrm rot="10800000">
              <a:off x="2912399" y="10264140"/>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1" name="Google Shape;18781;p60"/>
            <p:cNvSpPr/>
            <p:nvPr/>
          </p:nvSpPr>
          <p:spPr>
            <a:xfrm rot="10800000">
              <a:off x="3005545" y="10229803"/>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2" name="Google Shape;18782;p60"/>
            <p:cNvSpPr/>
            <p:nvPr/>
          </p:nvSpPr>
          <p:spPr>
            <a:xfrm rot="10800000">
              <a:off x="3063842" y="10263564"/>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3" name="Google Shape;18783;p60"/>
            <p:cNvSpPr/>
            <p:nvPr/>
          </p:nvSpPr>
          <p:spPr>
            <a:xfrm rot="10800000">
              <a:off x="1255550" y="10229803"/>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4" name="Google Shape;18784;p60"/>
            <p:cNvSpPr/>
            <p:nvPr/>
          </p:nvSpPr>
          <p:spPr>
            <a:xfrm rot="10800000">
              <a:off x="1161827" y="10264140"/>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5" name="Google Shape;18785;p60"/>
            <p:cNvSpPr/>
            <p:nvPr/>
          </p:nvSpPr>
          <p:spPr>
            <a:xfrm rot="10800000">
              <a:off x="1313335" y="10263564"/>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8786" name="Google Shape;18786;p60"/>
          <p:cNvGrpSpPr/>
          <p:nvPr/>
        </p:nvGrpSpPr>
        <p:grpSpPr>
          <a:xfrm>
            <a:off x="457276" y="4724396"/>
            <a:ext cx="1140610" cy="134569"/>
            <a:chOff x="1227925" y="771950"/>
            <a:chExt cx="5130950" cy="605350"/>
          </a:xfrm>
        </p:grpSpPr>
        <p:sp>
          <p:nvSpPr>
            <p:cNvPr id="18787" name="Google Shape;18787;p60"/>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8" name="Google Shape;18788;p60"/>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89" name="Google Shape;18789;p60"/>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0" name="Google Shape;18790;p60"/>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1" name="Google Shape;18791;p60"/>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2" name="Google Shape;18792;p60"/>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3" name="Google Shape;18793;p60"/>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4" name="Google Shape;18794;p60"/>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5" name="Google Shape;18795;p60"/>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6" name="Google Shape;18796;p60"/>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7" name="Google Shape;18797;p60"/>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8" name="Google Shape;18798;p60"/>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799" name="Google Shape;18799;p60"/>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0" name="Google Shape;18800;p60"/>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1" name="Google Shape;18801;p60"/>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2" name="Google Shape;18802;p60"/>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3" name="Google Shape;18803;p60"/>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4" name="Google Shape;18804;p60"/>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5" name="Google Shape;18805;p60"/>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6" name="Google Shape;18806;p60"/>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7" name="Google Shape;18807;p60"/>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08" name="Google Shape;18808;p60"/>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8809" name="Google Shape;18809;p60"/>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8810" name="Google Shape;18810;p60"/>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
        <p:nvSpPr>
          <p:cNvPr id="18811" name="Google Shape;18811;p60"/>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en icon pattern quote">
  <p:cSld name="CUSTOM_13_1_1_1">
    <p:spTree>
      <p:nvGrpSpPr>
        <p:cNvPr id="18812" name="Shape 18812"/>
        <p:cNvGrpSpPr/>
        <p:nvPr/>
      </p:nvGrpSpPr>
      <p:grpSpPr>
        <a:xfrm>
          <a:off x="0" y="0"/>
          <a:ext cx="0" cy="0"/>
          <a:chOff x="0" y="0"/>
          <a:chExt cx="0" cy="0"/>
        </a:xfrm>
      </p:grpSpPr>
      <p:grpSp>
        <p:nvGrpSpPr>
          <p:cNvPr id="18813" name="Google Shape;18813;p61"/>
          <p:cNvGrpSpPr/>
          <p:nvPr/>
        </p:nvGrpSpPr>
        <p:grpSpPr>
          <a:xfrm>
            <a:off x="5688495" y="3"/>
            <a:ext cx="3447620" cy="1467640"/>
            <a:chOff x="11376989" y="6"/>
            <a:chExt cx="6895239" cy="2935280"/>
          </a:xfrm>
        </p:grpSpPr>
        <p:sp>
          <p:nvSpPr>
            <p:cNvPr id="18814" name="Google Shape;18814;p61"/>
            <p:cNvSpPr/>
            <p:nvPr/>
          </p:nvSpPr>
          <p:spPr>
            <a:xfrm>
              <a:off x="12251955" y="167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15" name="Google Shape;18815;p61"/>
            <p:cNvSpPr/>
            <p:nvPr/>
          </p:nvSpPr>
          <p:spPr>
            <a:xfrm>
              <a:off x="12595394"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16" name="Google Shape;18816;p61"/>
            <p:cNvSpPr/>
            <p:nvPr/>
          </p:nvSpPr>
          <p:spPr>
            <a:xfrm>
              <a:off x="12690847" y="30859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17" name="Google Shape;18817;p61"/>
            <p:cNvSpPr/>
            <p:nvPr/>
          </p:nvSpPr>
          <p:spPr>
            <a:xfrm>
              <a:off x="12495392" y="30917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18" name="Google Shape;18818;p61"/>
            <p:cNvSpPr/>
            <p:nvPr/>
          </p:nvSpPr>
          <p:spPr>
            <a:xfrm>
              <a:off x="14001886" y="167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19" name="Google Shape;18819;p61"/>
            <p:cNvSpPr/>
            <p:nvPr/>
          </p:nvSpPr>
          <p:spPr>
            <a:xfrm>
              <a:off x="14345902"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0" name="Google Shape;18820;p61"/>
            <p:cNvSpPr/>
            <p:nvPr/>
          </p:nvSpPr>
          <p:spPr>
            <a:xfrm>
              <a:off x="14440778" y="30859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1" name="Google Shape;18821;p61"/>
            <p:cNvSpPr/>
            <p:nvPr/>
          </p:nvSpPr>
          <p:spPr>
            <a:xfrm>
              <a:off x="14245324" y="30917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2" name="Google Shape;18822;p61"/>
            <p:cNvSpPr/>
            <p:nvPr/>
          </p:nvSpPr>
          <p:spPr>
            <a:xfrm>
              <a:off x="15752394" y="167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3" name="Google Shape;18823;p61"/>
            <p:cNvSpPr/>
            <p:nvPr/>
          </p:nvSpPr>
          <p:spPr>
            <a:xfrm>
              <a:off x="16096474" y="27541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4" name="Google Shape;18824;p61"/>
            <p:cNvSpPr/>
            <p:nvPr/>
          </p:nvSpPr>
          <p:spPr>
            <a:xfrm>
              <a:off x="16191350" y="308595"/>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5" name="Google Shape;18825;p61"/>
            <p:cNvSpPr/>
            <p:nvPr/>
          </p:nvSpPr>
          <p:spPr>
            <a:xfrm>
              <a:off x="15995895" y="30917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6" name="Google Shape;18826;p61"/>
            <p:cNvSpPr/>
            <p:nvPr/>
          </p:nvSpPr>
          <p:spPr>
            <a:xfrm>
              <a:off x="17502902" y="167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7" name="Google Shape;18827;p61"/>
            <p:cNvSpPr/>
            <p:nvPr/>
          </p:nvSpPr>
          <p:spPr>
            <a:xfrm>
              <a:off x="17846405" y="27541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8" name="Google Shape;18828;p61"/>
            <p:cNvSpPr/>
            <p:nvPr/>
          </p:nvSpPr>
          <p:spPr>
            <a:xfrm>
              <a:off x="17745827" y="30917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29" name="Google Shape;18829;p61"/>
            <p:cNvSpPr/>
            <p:nvPr/>
          </p:nvSpPr>
          <p:spPr>
            <a:xfrm>
              <a:off x="17941281" y="30859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0" name="Google Shape;18830;p61"/>
            <p:cNvSpPr/>
            <p:nvPr/>
          </p:nvSpPr>
          <p:spPr>
            <a:xfrm>
              <a:off x="12251955" y="86638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1" name="Google Shape;18831;p61"/>
            <p:cNvSpPr/>
            <p:nvPr/>
          </p:nvSpPr>
          <p:spPr>
            <a:xfrm>
              <a:off x="12595394"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2" name="Google Shape;18832;p61"/>
            <p:cNvSpPr/>
            <p:nvPr/>
          </p:nvSpPr>
          <p:spPr>
            <a:xfrm>
              <a:off x="12495392" y="117324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3" name="Google Shape;18833;p61"/>
            <p:cNvSpPr/>
            <p:nvPr/>
          </p:nvSpPr>
          <p:spPr>
            <a:xfrm>
              <a:off x="12690847" y="1173247"/>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4" name="Google Shape;18834;p61"/>
            <p:cNvSpPr/>
            <p:nvPr/>
          </p:nvSpPr>
          <p:spPr>
            <a:xfrm>
              <a:off x="14001886" y="86638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5" name="Google Shape;18835;p61"/>
            <p:cNvSpPr/>
            <p:nvPr/>
          </p:nvSpPr>
          <p:spPr>
            <a:xfrm>
              <a:off x="14345902"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6" name="Google Shape;18836;p61"/>
            <p:cNvSpPr/>
            <p:nvPr/>
          </p:nvSpPr>
          <p:spPr>
            <a:xfrm>
              <a:off x="14440778" y="1173247"/>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7" name="Google Shape;18837;p61"/>
            <p:cNvSpPr/>
            <p:nvPr/>
          </p:nvSpPr>
          <p:spPr>
            <a:xfrm>
              <a:off x="14245324" y="117324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8" name="Google Shape;18838;p61"/>
            <p:cNvSpPr/>
            <p:nvPr/>
          </p:nvSpPr>
          <p:spPr>
            <a:xfrm>
              <a:off x="15752394" y="86638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39" name="Google Shape;18839;p61"/>
            <p:cNvSpPr/>
            <p:nvPr/>
          </p:nvSpPr>
          <p:spPr>
            <a:xfrm>
              <a:off x="16096474" y="1139550"/>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0" name="Google Shape;18840;p61"/>
            <p:cNvSpPr/>
            <p:nvPr/>
          </p:nvSpPr>
          <p:spPr>
            <a:xfrm>
              <a:off x="15995895" y="117324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1" name="Google Shape;18841;p61"/>
            <p:cNvSpPr/>
            <p:nvPr/>
          </p:nvSpPr>
          <p:spPr>
            <a:xfrm>
              <a:off x="16191350" y="1173247"/>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2" name="Google Shape;18842;p61"/>
            <p:cNvSpPr/>
            <p:nvPr/>
          </p:nvSpPr>
          <p:spPr>
            <a:xfrm>
              <a:off x="17502902" y="86638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3" name="Google Shape;18843;p61"/>
            <p:cNvSpPr/>
            <p:nvPr/>
          </p:nvSpPr>
          <p:spPr>
            <a:xfrm>
              <a:off x="17846405" y="1139550"/>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4" name="Google Shape;18844;p61"/>
            <p:cNvSpPr/>
            <p:nvPr/>
          </p:nvSpPr>
          <p:spPr>
            <a:xfrm>
              <a:off x="17941281" y="1173247"/>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5" name="Google Shape;18845;p61"/>
            <p:cNvSpPr/>
            <p:nvPr/>
          </p:nvSpPr>
          <p:spPr>
            <a:xfrm>
              <a:off x="17745827" y="117324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6" name="Google Shape;18846;p61"/>
            <p:cNvSpPr/>
            <p:nvPr/>
          </p:nvSpPr>
          <p:spPr>
            <a:xfrm>
              <a:off x="12251955" y="173046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7" name="Google Shape;18847;p61"/>
            <p:cNvSpPr/>
            <p:nvPr/>
          </p:nvSpPr>
          <p:spPr>
            <a:xfrm>
              <a:off x="12595394"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8" name="Google Shape;18848;p61"/>
            <p:cNvSpPr/>
            <p:nvPr/>
          </p:nvSpPr>
          <p:spPr>
            <a:xfrm>
              <a:off x="12690847" y="2037386"/>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49" name="Google Shape;18849;p61"/>
            <p:cNvSpPr/>
            <p:nvPr/>
          </p:nvSpPr>
          <p:spPr>
            <a:xfrm>
              <a:off x="12495392" y="203796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0" name="Google Shape;18850;p61"/>
            <p:cNvSpPr/>
            <p:nvPr/>
          </p:nvSpPr>
          <p:spPr>
            <a:xfrm>
              <a:off x="14001886" y="173046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1" name="Google Shape;18851;p61"/>
            <p:cNvSpPr/>
            <p:nvPr/>
          </p:nvSpPr>
          <p:spPr>
            <a:xfrm>
              <a:off x="14345902"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2" name="Google Shape;18852;p61"/>
            <p:cNvSpPr/>
            <p:nvPr/>
          </p:nvSpPr>
          <p:spPr>
            <a:xfrm>
              <a:off x="14245324" y="203796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3" name="Google Shape;18853;p61"/>
            <p:cNvSpPr/>
            <p:nvPr/>
          </p:nvSpPr>
          <p:spPr>
            <a:xfrm>
              <a:off x="14440778" y="2037386"/>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4" name="Google Shape;18854;p61"/>
            <p:cNvSpPr/>
            <p:nvPr/>
          </p:nvSpPr>
          <p:spPr>
            <a:xfrm>
              <a:off x="15752394" y="173046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5" name="Google Shape;18855;p61"/>
            <p:cNvSpPr/>
            <p:nvPr/>
          </p:nvSpPr>
          <p:spPr>
            <a:xfrm>
              <a:off x="16096474" y="200420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6" name="Google Shape;18856;p61"/>
            <p:cNvSpPr/>
            <p:nvPr/>
          </p:nvSpPr>
          <p:spPr>
            <a:xfrm>
              <a:off x="15995895" y="203796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7" name="Google Shape;18857;p61"/>
            <p:cNvSpPr/>
            <p:nvPr/>
          </p:nvSpPr>
          <p:spPr>
            <a:xfrm>
              <a:off x="16191350" y="2037386"/>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8" name="Google Shape;18858;p61"/>
            <p:cNvSpPr/>
            <p:nvPr/>
          </p:nvSpPr>
          <p:spPr>
            <a:xfrm>
              <a:off x="17502902" y="173046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59" name="Google Shape;18859;p61"/>
            <p:cNvSpPr/>
            <p:nvPr/>
          </p:nvSpPr>
          <p:spPr>
            <a:xfrm>
              <a:off x="17846405" y="200420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0" name="Google Shape;18860;p61"/>
            <p:cNvSpPr/>
            <p:nvPr/>
          </p:nvSpPr>
          <p:spPr>
            <a:xfrm>
              <a:off x="17745827" y="203796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1" name="Google Shape;18861;p61"/>
            <p:cNvSpPr/>
            <p:nvPr/>
          </p:nvSpPr>
          <p:spPr>
            <a:xfrm>
              <a:off x="17941281" y="2037386"/>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2" name="Google Shape;18862;p61"/>
            <p:cNvSpPr/>
            <p:nvPr/>
          </p:nvSpPr>
          <p:spPr>
            <a:xfrm>
              <a:off x="11376989" y="43659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3" name="Google Shape;18863;p61"/>
            <p:cNvSpPr/>
            <p:nvPr/>
          </p:nvSpPr>
          <p:spPr>
            <a:xfrm>
              <a:off x="11720428" y="709754"/>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4" name="Google Shape;18864;p61"/>
            <p:cNvSpPr/>
            <p:nvPr/>
          </p:nvSpPr>
          <p:spPr>
            <a:xfrm>
              <a:off x="11619850" y="744092"/>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5" name="Google Shape;18865;p61"/>
            <p:cNvSpPr/>
            <p:nvPr/>
          </p:nvSpPr>
          <p:spPr>
            <a:xfrm>
              <a:off x="11815305" y="74351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6" name="Google Shape;18866;p61"/>
            <p:cNvSpPr/>
            <p:nvPr/>
          </p:nvSpPr>
          <p:spPr>
            <a:xfrm>
              <a:off x="13126920" y="43659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7" name="Google Shape;18867;p61"/>
            <p:cNvSpPr/>
            <p:nvPr/>
          </p:nvSpPr>
          <p:spPr>
            <a:xfrm>
              <a:off x="13470936" y="709754"/>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8" name="Google Shape;18868;p61"/>
            <p:cNvSpPr/>
            <p:nvPr/>
          </p:nvSpPr>
          <p:spPr>
            <a:xfrm>
              <a:off x="13370358" y="744092"/>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69" name="Google Shape;18869;p61"/>
            <p:cNvSpPr/>
            <p:nvPr/>
          </p:nvSpPr>
          <p:spPr>
            <a:xfrm>
              <a:off x="13565813" y="74351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0" name="Google Shape;18870;p61"/>
            <p:cNvSpPr/>
            <p:nvPr/>
          </p:nvSpPr>
          <p:spPr>
            <a:xfrm>
              <a:off x="14877428" y="436592"/>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1" name="Google Shape;18871;p61"/>
            <p:cNvSpPr/>
            <p:nvPr/>
          </p:nvSpPr>
          <p:spPr>
            <a:xfrm>
              <a:off x="15220931" y="709754"/>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2" name="Google Shape;18872;p61"/>
            <p:cNvSpPr/>
            <p:nvPr/>
          </p:nvSpPr>
          <p:spPr>
            <a:xfrm>
              <a:off x="15315744" y="743515"/>
              <a:ext cx="88086" cy="144077"/>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3" name="Google Shape;18873;p61"/>
            <p:cNvSpPr/>
            <p:nvPr/>
          </p:nvSpPr>
          <p:spPr>
            <a:xfrm>
              <a:off x="15120289" y="744092"/>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4" name="Google Shape;18874;p61"/>
            <p:cNvSpPr/>
            <p:nvPr/>
          </p:nvSpPr>
          <p:spPr>
            <a:xfrm>
              <a:off x="16627360" y="436592"/>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5" name="Google Shape;18875;p61"/>
            <p:cNvSpPr/>
            <p:nvPr/>
          </p:nvSpPr>
          <p:spPr>
            <a:xfrm>
              <a:off x="16971439" y="709754"/>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6" name="Google Shape;18876;p61"/>
            <p:cNvSpPr/>
            <p:nvPr/>
          </p:nvSpPr>
          <p:spPr>
            <a:xfrm>
              <a:off x="17066316" y="743515"/>
              <a:ext cx="88022" cy="144077"/>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7" name="Google Shape;18877;p61"/>
            <p:cNvSpPr/>
            <p:nvPr/>
          </p:nvSpPr>
          <p:spPr>
            <a:xfrm>
              <a:off x="16870861" y="744092"/>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8" name="Google Shape;18878;p61"/>
            <p:cNvSpPr/>
            <p:nvPr/>
          </p:nvSpPr>
          <p:spPr>
            <a:xfrm>
              <a:off x="11376989" y="1301308"/>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79" name="Google Shape;18879;p61"/>
            <p:cNvSpPr/>
            <p:nvPr/>
          </p:nvSpPr>
          <p:spPr>
            <a:xfrm>
              <a:off x="11720428" y="1574470"/>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0" name="Google Shape;18880;p61"/>
            <p:cNvSpPr/>
            <p:nvPr/>
          </p:nvSpPr>
          <p:spPr>
            <a:xfrm>
              <a:off x="11815305" y="1608167"/>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1" name="Google Shape;18881;p61"/>
            <p:cNvSpPr/>
            <p:nvPr/>
          </p:nvSpPr>
          <p:spPr>
            <a:xfrm>
              <a:off x="11619850" y="1608167"/>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2" name="Google Shape;18882;p61"/>
            <p:cNvSpPr/>
            <p:nvPr/>
          </p:nvSpPr>
          <p:spPr>
            <a:xfrm>
              <a:off x="13126920" y="1301308"/>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3" name="Google Shape;18883;p61"/>
            <p:cNvSpPr/>
            <p:nvPr/>
          </p:nvSpPr>
          <p:spPr>
            <a:xfrm>
              <a:off x="13470936" y="1574470"/>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4" name="Google Shape;18884;p61"/>
            <p:cNvSpPr/>
            <p:nvPr/>
          </p:nvSpPr>
          <p:spPr>
            <a:xfrm>
              <a:off x="13370358" y="1608167"/>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5" name="Google Shape;18885;p61"/>
            <p:cNvSpPr/>
            <p:nvPr/>
          </p:nvSpPr>
          <p:spPr>
            <a:xfrm>
              <a:off x="13565813" y="1608167"/>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6" name="Google Shape;18886;p61"/>
            <p:cNvSpPr/>
            <p:nvPr/>
          </p:nvSpPr>
          <p:spPr>
            <a:xfrm>
              <a:off x="14877428" y="1301308"/>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7" name="Google Shape;18887;p61"/>
            <p:cNvSpPr/>
            <p:nvPr/>
          </p:nvSpPr>
          <p:spPr>
            <a:xfrm>
              <a:off x="15220931" y="1574470"/>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8" name="Google Shape;18888;p61"/>
            <p:cNvSpPr/>
            <p:nvPr/>
          </p:nvSpPr>
          <p:spPr>
            <a:xfrm>
              <a:off x="15120289" y="1608167"/>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89" name="Google Shape;18889;p61"/>
            <p:cNvSpPr/>
            <p:nvPr/>
          </p:nvSpPr>
          <p:spPr>
            <a:xfrm>
              <a:off x="15315744" y="1608167"/>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0" name="Google Shape;18890;p61"/>
            <p:cNvSpPr/>
            <p:nvPr/>
          </p:nvSpPr>
          <p:spPr>
            <a:xfrm>
              <a:off x="16627360" y="1301308"/>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1" name="Google Shape;18891;p61"/>
            <p:cNvSpPr/>
            <p:nvPr/>
          </p:nvSpPr>
          <p:spPr>
            <a:xfrm>
              <a:off x="16971439" y="1574470"/>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2" name="Google Shape;18892;p61"/>
            <p:cNvSpPr/>
            <p:nvPr/>
          </p:nvSpPr>
          <p:spPr>
            <a:xfrm>
              <a:off x="17066316" y="1608167"/>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3" name="Google Shape;18893;p61"/>
            <p:cNvSpPr/>
            <p:nvPr/>
          </p:nvSpPr>
          <p:spPr>
            <a:xfrm>
              <a:off x="16870861" y="1608167"/>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4" name="Google Shape;18894;p61"/>
            <p:cNvSpPr/>
            <p:nvPr/>
          </p:nvSpPr>
          <p:spPr>
            <a:xfrm>
              <a:off x="11376989" y="2165383"/>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5" name="Google Shape;18895;p61"/>
            <p:cNvSpPr/>
            <p:nvPr/>
          </p:nvSpPr>
          <p:spPr>
            <a:xfrm>
              <a:off x="11720428" y="2438545"/>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6" name="Google Shape;18896;p61"/>
            <p:cNvSpPr/>
            <p:nvPr/>
          </p:nvSpPr>
          <p:spPr>
            <a:xfrm>
              <a:off x="11815305" y="2472306"/>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7" name="Google Shape;18897;p61"/>
            <p:cNvSpPr/>
            <p:nvPr/>
          </p:nvSpPr>
          <p:spPr>
            <a:xfrm>
              <a:off x="11619850" y="2472883"/>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8" name="Google Shape;18898;p61"/>
            <p:cNvSpPr/>
            <p:nvPr/>
          </p:nvSpPr>
          <p:spPr>
            <a:xfrm>
              <a:off x="13126920" y="2165383"/>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899" name="Google Shape;18899;p61"/>
            <p:cNvSpPr/>
            <p:nvPr/>
          </p:nvSpPr>
          <p:spPr>
            <a:xfrm>
              <a:off x="13470936" y="2438545"/>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0" name="Google Shape;18900;p61"/>
            <p:cNvSpPr/>
            <p:nvPr/>
          </p:nvSpPr>
          <p:spPr>
            <a:xfrm>
              <a:off x="13370358" y="2472883"/>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1" name="Google Shape;18901;p61"/>
            <p:cNvSpPr/>
            <p:nvPr/>
          </p:nvSpPr>
          <p:spPr>
            <a:xfrm>
              <a:off x="13565813" y="2472306"/>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2" name="Google Shape;18902;p61"/>
            <p:cNvSpPr/>
            <p:nvPr/>
          </p:nvSpPr>
          <p:spPr>
            <a:xfrm>
              <a:off x="14877428" y="2165383"/>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3" name="Google Shape;18903;p61"/>
            <p:cNvSpPr/>
            <p:nvPr/>
          </p:nvSpPr>
          <p:spPr>
            <a:xfrm>
              <a:off x="15220931" y="2438545"/>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4" name="Google Shape;18904;p61"/>
            <p:cNvSpPr/>
            <p:nvPr/>
          </p:nvSpPr>
          <p:spPr>
            <a:xfrm>
              <a:off x="15120289" y="2472883"/>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5" name="Google Shape;18905;p61"/>
            <p:cNvSpPr/>
            <p:nvPr/>
          </p:nvSpPr>
          <p:spPr>
            <a:xfrm>
              <a:off x="15315744" y="2472306"/>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6" name="Google Shape;18906;p61"/>
            <p:cNvSpPr/>
            <p:nvPr/>
          </p:nvSpPr>
          <p:spPr>
            <a:xfrm>
              <a:off x="16627360" y="2165383"/>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7" name="Google Shape;18907;p61"/>
            <p:cNvSpPr/>
            <p:nvPr/>
          </p:nvSpPr>
          <p:spPr>
            <a:xfrm>
              <a:off x="16971439" y="2438545"/>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8" name="Google Shape;18908;p61"/>
            <p:cNvSpPr/>
            <p:nvPr/>
          </p:nvSpPr>
          <p:spPr>
            <a:xfrm>
              <a:off x="17066316" y="2472306"/>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09" name="Google Shape;18909;p61"/>
            <p:cNvSpPr/>
            <p:nvPr/>
          </p:nvSpPr>
          <p:spPr>
            <a:xfrm>
              <a:off x="16870861" y="2472883"/>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0" name="Google Shape;18910;p61"/>
            <p:cNvSpPr/>
            <p:nvPr/>
          </p:nvSpPr>
          <p:spPr>
            <a:xfrm>
              <a:off x="11419847" y="6"/>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1" name="Google Shape;18911;p61"/>
            <p:cNvSpPr/>
            <p:nvPr/>
          </p:nvSpPr>
          <p:spPr>
            <a:xfrm>
              <a:off x="13169778" y="6"/>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2" name="Google Shape;18912;p61"/>
            <p:cNvSpPr/>
            <p:nvPr/>
          </p:nvSpPr>
          <p:spPr>
            <a:xfrm>
              <a:off x="14920286" y="6"/>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3" name="Google Shape;18913;p61"/>
            <p:cNvSpPr/>
            <p:nvPr/>
          </p:nvSpPr>
          <p:spPr>
            <a:xfrm>
              <a:off x="16670217" y="6"/>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4" name="Google Shape;18914;p61"/>
            <p:cNvSpPr/>
            <p:nvPr/>
          </p:nvSpPr>
          <p:spPr>
            <a:xfrm>
              <a:off x="11720428" y="6"/>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5" name="Google Shape;18915;p61"/>
            <p:cNvSpPr/>
            <p:nvPr/>
          </p:nvSpPr>
          <p:spPr>
            <a:xfrm>
              <a:off x="11815305" y="6"/>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6" name="Google Shape;18916;p61"/>
            <p:cNvSpPr/>
            <p:nvPr/>
          </p:nvSpPr>
          <p:spPr>
            <a:xfrm>
              <a:off x="11663285" y="6"/>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7" name="Google Shape;18917;p61"/>
            <p:cNvSpPr/>
            <p:nvPr/>
          </p:nvSpPr>
          <p:spPr>
            <a:xfrm>
              <a:off x="13565813" y="6"/>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8" name="Google Shape;18918;p61"/>
            <p:cNvSpPr/>
            <p:nvPr/>
          </p:nvSpPr>
          <p:spPr>
            <a:xfrm>
              <a:off x="13470936" y="6"/>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19" name="Google Shape;18919;p61"/>
            <p:cNvSpPr/>
            <p:nvPr/>
          </p:nvSpPr>
          <p:spPr>
            <a:xfrm>
              <a:off x="13413792" y="6"/>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0" name="Google Shape;18920;p61"/>
            <p:cNvSpPr/>
            <p:nvPr/>
          </p:nvSpPr>
          <p:spPr>
            <a:xfrm>
              <a:off x="15315744" y="6"/>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1" name="Google Shape;18921;p61"/>
            <p:cNvSpPr/>
            <p:nvPr/>
          </p:nvSpPr>
          <p:spPr>
            <a:xfrm>
              <a:off x="15220931" y="6"/>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2" name="Google Shape;18922;p61"/>
            <p:cNvSpPr/>
            <p:nvPr/>
          </p:nvSpPr>
          <p:spPr>
            <a:xfrm>
              <a:off x="15163724" y="6"/>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3" name="Google Shape;18923;p61"/>
            <p:cNvSpPr/>
            <p:nvPr/>
          </p:nvSpPr>
          <p:spPr>
            <a:xfrm>
              <a:off x="16971439" y="6"/>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4" name="Google Shape;18924;p61"/>
            <p:cNvSpPr/>
            <p:nvPr/>
          </p:nvSpPr>
          <p:spPr>
            <a:xfrm>
              <a:off x="17066316" y="6"/>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5" name="Google Shape;18925;p61"/>
            <p:cNvSpPr/>
            <p:nvPr/>
          </p:nvSpPr>
          <p:spPr>
            <a:xfrm>
              <a:off x="16914295" y="6"/>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8926" name="Google Shape;18926;p61"/>
          <p:cNvGrpSpPr/>
          <p:nvPr/>
        </p:nvGrpSpPr>
        <p:grpSpPr>
          <a:xfrm>
            <a:off x="-5" y="3675865"/>
            <a:ext cx="3447620" cy="1467640"/>
            <a:chOff x="-11" y="7351731"/>
            <a:chExt cx="6895239" cy="2935280"/>
          </a:xfrm>
        </p:grpSpPr>
        <p:sp>
          <p:nvSpPr>
            <p:cNvPr id="18927" name="Google Shape;18927;p61"/>
            <p:cNvSpPr/>
            <p:nvPr/>
          </p:nvSpPr>
          <p:spPr>
            <a:xfrm rot="10800000">
              <a:off x="5251000" y="951544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8" name="Google Shape;18928;p61"/>
            <p:cNvSpPr/>
            <p:nvPr/>
          </p:nvSpPr>
          <p:spPr>
            <a:xfrm rot="10800000">
              <a:off x="5591556"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29" name="Google Shape;18929;p61"/>
            <p:cNvSpPr/>
            <p:nvPr/>
          </p:nvSpPr>
          <p:spPr>
            <a:xfrm rot="10800000">
              <a:off x="5493861" y="983434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0" name="Google Shape;18930;p61"/>
            <p:cNvSpPr/>
            <p:nvPr/>
          </p:nvSpPr>
          <p:spPr>
            <a:xfrm rot="10800000">
              <a:off x="5689316" y="983376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1" name="Google Shape;18931;p61"/>
            <p:cNvSpPr/>
            <p:nvPr/>
          </p:nvSpPr>
          <p:spPr>
            <a:xfrm rot="10800000">
              <a:off x="3500428" y="951544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2" name="Google Shape;18932;p61"/>
            <p:cNvSpPr/>
            <p:nvPr/>
          </p:nvSpPr>
          <p:spPr>
            <a:xfrm rot="10800000">
              <a:off x="3841049"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3" name="Google Shape;18933;p61"/>
            <p:cNvSpPr/>
            <p:nvPr/>
          </p:nvSpPr>
          <p:spPr>
            <a:xfrm rot="10800000">
              <a:off x="3743353" y="983434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4" name="Google Shape;18934;p61"/>
            <p:cNvSpPr/>
            <p:nvPr/>
          </p:nvSpPr>
          <p:spPr>
            <a:xfrm rot="10800000">
              <a:off x="3938808" y="983376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5" name="Google Shape;18935;p61"/>
            <p:cNvSpPr/>
            <p:nvPr/>
          </p:nvSpPr>
          <p:spPr>
            <a:xfrm rot="10800000">
              <a:off x="-11" y="951544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6" name="Google Shape;18936;p61"/>
            <p:cNvSpPr/>
            <p:nvPr/>
          </p:nvSpPr>
          <p:spPr>
            <a:xfrm rot="10800000">
              <a:off x="340610" y="9800072"/>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7" name="Google Shape;18937;p61"/>
            <p:cNvSpPr/>
            <p:nvPr/>
          </p:nvSpPr>
          <p:spPr>
            <a:xfrm rot="10800000">
              <a:off x="438305" y="983376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8" name="Google Shape;18938;p61"/>
            <p:cNvSpPr/>
            <p:nvPr/>
          </p:nvSpPr>
          <p:spPr>
            <a:xfrm rot="10800000">
              <a:off x="242850" y="983434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39" name="Google Shape;18939;p61"/>
            <p:cNvSpPr/>
            <p:nvPr/>
          </p:nvSpPr>
          <p:spPr>
            <a:xfrm rot="10800000">
              <a:off x="5251000" y="865136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0" name="Google Shape;18940;p61"/>
            <p:cNvSpPr/>
            <p:nvPr/>
          </p:nvSpPr>
          <p:spPr>
            <a:xfrm rot="10800000">
              <a:off x="5591556"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1" name="Google Shape;18941;p61"/>
            <p:cNvSpPr/>
            <p:nvPr/>
          </p:nvSpPr>
          <p:spPr>
            <a:xfrm rot="10800000">
              <a:off x="5689316" y="896911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2" name="Google Shape;18942;p61"/>
            <p:cNvSpPr/>
            <p:nvPr/>
          </p:nvSpPr>
          <p:spPr>
            <a:xfrm rot="10800000">
              <a:off x="5493861" y="8969693"/>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3" name="Google Shape;18943;p61"/>
            <p:cNvSpPr/>
            <p:nvPr/>
          </p:nvSpPr>
          <p:spPr>
            <a:xfrm rot="10800000">
              <a:off x="3500428" y="865136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4" name="Google Shape;18944;p61"/>
            <p:cNvSpPr/>
            <p:nvPr/>
          </p:nvSpPr>
          <p:spPr>
            <a:xfrm rot="10800000">
              <a:off x="3841049"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5" name="Google Shape;18945;p61"/>
            <p:cNvSpPr/>
            <p:nvPr/>
          </p:nvSpPr>
          <p:spPr>
            <a:xfrm rot="10800000">
              <a:off x="3743353" y="8969693"/>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6" name="Google Shape;18946;p61"/>
            <p:cNvSpPr/>
            <p:nvPr/>
          </p:nvSpPr>
          <p:spPr>
            <a:xfrm rot="10800000">
              <a:off x="3938808" y="896911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7" name="Google Shape;18947;p61"/>
            <p:cNvSpPr/>
            <p:nvPr/>
          </p:nvSpPr>
          <p:spPr>
            <a:xfrm rot="10800000">
              <a:off x="1749920" y="865136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8" name="Google Shape;18948;p61"/>
            <p:cNvSpPr/>
            <p:nvPr/>
          </p:nvSpPr>
          <p:spPr>
            <a:xfrm rot="10800000">
              <a:off x="2091117" y="8935933"/>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49" name="Google Shape;18949;p61"/>
            <p:cNvSpPr/>
            <p:nvPr/>
          </p:nvSpPr>
          <p:spPr>
            <a:xfrm rot="10800000">
              <a:off x="2188877" y="896911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0" name="Google Shape;18950;p61"/>
            <p:cNvSpPr/>
            <p:nvPr/>
          </p:nvSpPr>
          <p:spPr>
            <a:xfrm rot="10800000">
              <a:off x="1993422" y="8969693"/>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1" name="Google Shape;18951;p61"/>
            <p:cNvSpPr/>
            <p:nvPr/>
          </p:nvSpPr>
          <p:spPr>
            <a:xfrm rot="10800000">
              <a:off x="-11" y="865136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2" name="Google Shape;18952;p61"/>
            <p:cNvSpPr/>
            <p:nvPr/>
          </p:nvSpPr>
          <p:spPr>
            <a:xfrm rot="10800000">
              <a:off x="340610" y="8935933"/>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3" name="Google Shape;18953;p61"/>
            <p:cNvSpPr/>
            <p:nvPr/>
          </p:nvSpPr>
          <p:spPr>
            <a:xfrm rot="10800000">
              <a:off x="242850" y="8969693"/>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4" name="Google Shape;18954;p61"/>
            <p:cNvSpPr/>
            <p:nvPr/>
          </p:nvSpPr>
          <p:spPr>
            <a:xfrm rot="10800000">
              <a:off x="438305" y="896911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5" name="Google Shape;18955;p61"/>
            <p:cNvSpPr/>
            <p:nvPr/>
          </p:nvSpPr>
          <p:spPr>
            <a:xfrm rot="10800000">
              <a:off x="5251000" y="7786651"/>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6" name="Google Shape;18956;p61"/>
            <p:cNvSpPr/>
            <p:nvPr/>
          </p:nvSpPr>
          <p:spPr>
            <a:xfrm rot="10800000">
              <a:off x="5591556"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7" name="Google Shape;18957;p61"/>
            <p:cNvSpPr/>
            <p:nvPr/>
          </p:nvSpPr>
          <p:spPr>
            <a:xfrm rot="10800000">
              <a:off x="5493861" y="8105554"/>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8" name="Google Shape;18958;p61"/>
            <p:cNvSpPr/>
            <p:nvPr/>
          </p:nvSpPr>
          <p:spPr>
            <a:xfrm rot="10800000">
              <a:off x="5689316" y="810497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59" name="Google Shape;18959;p61"/>
            <p:cNvSpPr/>
            <p:nvPr/>
          </p:nvSpPr>
          <p:spPr>
            <a:xfrm rot="10800000">
              <a:off x="3500428" y="7786651"/>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0" name="Google Shape;18960;p61"/>
            <p:cNvSpPr/>
            <p:nvPr/>
          </p:nvSpPr>
          <p:spPr>
            <a:xfrm rot="10800000">
              <a:off x="3841049"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1" name="Google Shape;18961;p61"/>
            <p:cNvSpPr/>
            <p:nvPr/>
          </p:nvSpPr>
          <p:spPr>
            <a:xfrm rot="10800000">
              <a:off x="3938808" y="810497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2" name="Google Shape;18962;p61"/>
            <p:cNvSpPr/>
            <p:nvPr/>
          </p:nvSpPr>
          <p:spPr>
            <a:xfrm rot="10800000">
              <a:off x="3743353" y="8105554"/>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3" name="Google Shape;18963;p61"/>
            <p:cNvSpPr/>
            <p:nvPr/>
          </p:nvSpPr>
          <p:spPr>
            <a:xfrm rot="10800000">
              <a:off x="1749920" y="7786651"/>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4" name="Google Shape;18964;p61"/>
            <p:cNvSpPr/>
            <p:nvPr/>
          </p:nvSpPr>
          <p:spPr>
            <a:xfrm rot="10800000">
              <a:off x="2091117" y="807128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5" name="Google Shape;18965;p61"/>
            <p:cNvSpPr/>
            <p:nvPr/>
          </p:nvSpPr>
          <p:spPr>
            <a:xfrm rot="10800000">
              <a:off x="2188877" y="8104978"/>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6" name="Google Shape;18966;p61"/>
            <p:cNvSpPr/>
            <p:nvPr/>
          </p:nvSpPr>
          <p:spPr>
            <a:xfrm rot="10800000">
              <a:off x="1993422" y="8105554"/>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7" name="Google Shape;18967;p61"/>
            <p:cNvSpPr/>
            <p:nvPr/>
          </p:nvSpPr>
          <p:spPr>
            <a:xfrm rot="10800000">
              <a:off x="-11" y="7786651"/>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8" name="Google Shape;18968;p61"/>
            <p:cNvSpPr/>
            <p:nvPr/>
          </p:nvSpPr>
          <p:spPr>
            <a:xfrm rot="10800000">
              <a:off x="340610" y="807128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69" name="Google Shape;18969;p61"/>
            <p:cNvSpPr/>
            <p:nvPr/>
          </p:nvSpPr>
          <p:spPr>
            <a:xfrm rot="10800000">
              <a:off x="438305" y="810497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0" name="Google Shape;18970;p61"/>
            <p:cNvSpPr/>
            <p:nvPr/>
          </p:nvSpPr>
          <p:spPr>
            <a:xfrm rot="10800000">
              <a:off x="242850" y="8105554"/>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1" name="Google Shape;18971;p61"/>
            <p:cNvSpPr/>
            <p:nvPr/>
          </p:nvSpPr>
          <p:spPr>
            <a:xfrm rot="10800000">
              <a:off x="6125966" y="908052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2" name="Google Shape;18972;p61"/>
            <p:cNvSpPr/>
            <p:nvPr/>
          </p:nvSpPr>
          <p:spPr>
            <a:xfrm rot="10800000">
              <a:off x="6466586" y="9365728"/>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3" name="Google Shape;18973;p61"/>
            <p:cNvSpPr/>
            <p:nvPr/>
          </p:nvSpPr>
          <p:spPr>
            <a:xfrm rot="10800000">
              <a:off x="6564281" y="939884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4" name="Google Shape;18974;p61"/>
            <p:cNvSpPr/>
            <p:nvPr/>
          </p:nvSpPr>
          <p:spPr>
            <a:xfrm rot="10800000">
              <a:off x="6368827" y="939942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5" name="Google Shape;18975;p61"/>
            <p:cNvSpPr/>
            <p:nvPr/>
          </p:nvSpPr>
          <p:spPr>
            <a:xfrm rot="10800000">
              <a:off x="4375394" y="908052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6" name="Google Shape;18976;p61"/>
            <p:cNvSpPr/>
            <p:nvPr/>
          </p:nvSpPr>
          <p:spPr>
            <a:xfrm rot="10800000">
              <a:off x="4716591" y="9365728"/>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7" name="Google Shape;18977;p61"/>
            <p:cNvSpPr/>
            <p:nvPr/>
          </p:nvSpPr>
          <p:spPr>
            <a:xfrm rot="10800000">
              <a:off x="4814350" y="939884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8" name="Google Shape;18978;p61"/>
            <p:cNvSpPr/>
            <p:nvPr/>
          </p:nvSpPr>
          <p:spPr>
            <a:xfrm rot="10800000">
              <a:off x="4618319" y="939942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79" name="Google Shape;18979;p61"/>
            <p:cNvSpPr/>
            <p:nvPr/>
          </p:nvSpPr>
          <p:spPr>
            <a:xfrm rot="10800000">
              <a:off x="6125966" y="8216447"/>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0" name="Google Shape;18980;p61"/>
            <p:cNvSpPr/>
            <p:nvPr/>
          </p:nvSpPr>
          <p:spPr>
            <a:xfrm rot="10800000">
              <a:off x="6466586" y="8501012"/>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1" name="Google Shape;18981;p61"/>
            <p:cNvSpPr/>
            <p:nvPr/>
          </p:nvSpPr>
          <p:spPr>
            <a:xfrm rot="10800000">
              <a:off x="6368827" y="8535350"/>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2" name="Google Shape;18982;p61"/>
            <p:cNvSpPr/>
            <p:nvPr/>
          </p:nvSpPr>
          <p:spPr>
            <a:xfrm rot="10800000">
              <a:off x="6564281" y="8534773"/>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3" name="Google Shape;18983;p61"/>
            <p:cNvSpPr/>
            <p:nvPr/>
          </p:nvSpPr>
          <p:spPr>
            <a:xfrm rot="10800000">
              <a:off x="4375394" y="8216447"/>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4" name="Google Shape;18984;p61"/>
            <p:cNvSpPr/>
            <p:nvPr/>
          </p:nvSpPr>
          <p:spPr>
            <a:xfrm rot="10800000">
              <a:off x="4716591" y="8501012"/>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5" name="Google Shape;18985;p61"/>
            <p:cNvSpPr/>
            <p:nvPr/>
          </p:nvSpPr>
          <p:spPr>
            <a:xfrm rot="10800000">
              <a:off x="4814350" y="8534773"/>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6" name="Google Shape;18986;p61"/>
            <p:cNvSpPr/>
            <p:nvPr/>
          </p:nvSpPr>
          <p:spPr>
            <a:xfrm rot="10800000">
              <a:off x="4618319" y="8535350"/>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7" name="Google Shape;18987;p61"/>
            <p:cNvSpPr/>
            <p:nvPr/>
          </p:nvSpPr>
          <p:spPr>
            <a:xfrm rot="10800000">
              <a:off x="2625463" y="8216447"/>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8" name="Google Shape;18988;p61"/>
            <p:cNvSpPr/>
            <p:nvPr/>
          </p:nvSpPr>
          <p:spPr>
            <a:xfrm rot="10800000">
              <a:off x="2966083" y="8501012"/>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89" name="Google Shape;18989;p61"/>
            <p:cNvSpPr/>
            <p:nvPr/>
          </p:nvSpPr>
          <p:spPr>
            <a:xfrm rot="10800000">
              <a:off x="3063842" y="8534773"/>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0" name="Google Shape;18990;p61"/>
            <p:cNvSpPr/>
            <p:nvPr/>
          </p:nvSpPr>
          <p:spPr>
            <a:xfrm rot="10800000">
              <a:off x="2868388" y="8535350"/>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1" name="Google Shape;18991;p61"/>
            <p:cNvSpPr/>
            <p:nvPr/>
          </p:nvSpPr>
          <p:spPr>
            <a:xfrm rot="10800000">
              <a:off x="874955" y="8216447"/>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2" name="Google Shape;18992;p61"/>
            <p:cNvSpPr/>
            <p:nvPr/>
          </p:nvSpPr>
          <p:spPr>
            <a:xfrm rot="10800000">
              <a:off x="1216152" y="8501012"/>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3" name="Google Shape;18993;p61"/>
            <p:cNvSpPr/>
            <p:nvPr/>
          </p:nvSpPr>
          <p:spPr>
            <a:xfrm rot="10800000">
              <a:off x="1117880" y="8535350"/>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4" name="Google Shape;18994;p61"/>
            <p:cNvSpPr/>
            <p:nvPr/>
          </p:nvSpPr>
          <p:spPr>
            <a:xfrm rot="10800000">
              <a:off x="1313335" y="8534773"/>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5" name="Google Shape;18995;p61"/>
            <p:cNvSpPr/>
            <p:nvPr/>
          </p:nvSpPr>
          <p:spPr>
            <a:xfrm rot="10800000">
              <a:off x="6125966" y="7351731"/>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6" name="Google Shape;18996;p61"/>
            <p:cNvSpPr/>
            <p:nvPr/>
          </p:nvSpPr>
          <p:spPr>
            <a:xfrm rot="10800000">
              <a:off x="6466586" y="7636937"/>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7" name="Google Shape;18997;p61"/>
            <p:cNvSpPr/>
            <p:nvPr/>
          </p:nvSpPr>
          <p:spPr>
            <a:xfrm rot="10800000">
              <a:off x="6368827" y="7670634"/>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8" name="Google Shape;18998;p61"/>
            <p:cNvSpPr/>
            <p:nvPr/>
          </p:nvSpPr>
          <p:spPr>
            <a:xfrm rot="10800000">
              <a:off x="6564281" y="767005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8999" name="Google Shape;18999;p61"/>
            <p:cNvSpPr/>
            <p:nvPr/>
          </p:nvSpPr>
          <p:spPr>
            <a:xfrm rot="10800000">
              <a:off x="4375394" y="7351731"/>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0" name="Google Shape;19000;p61"/>
            <p:cNvSpPr/>
            <p:nvPr/>
          </p:nvSpPr>
          <p:spPr>
            <a:xfrm rot="10800000">
              <a:off x="4716591" y="7636937"/>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1" name="Google Shape;19001;p61"/>
            <p:cNvSpPr/>
            <p:nvPr/>
          </p:nvSpPr>
          <p:spPr>
            <a:xfrm rot="10800000">
              <a:off x="4814350" y="767005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2" name="Google Shape;19002;p61"/>
            <p:cNvSpPr/>
            <p:nvPr/>
          </p:nvSpPr>
          <p:spPr>
            <a:xfrm rot="10800000">
              <a:off x="4618319" y="7670634"/>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3" name="Google Shape;19003;p61"/>
            <p:cNvSpPr/>
            <p:nvPr/>
          </p:nvSpPr>
          <p:spPr>
            <a:xfrm rot="10800000">
              <a:off x="2625463" y="7351731"/>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4" name="Google Shape;19004;p61"/>
            <p:cNvSpPr/>
            <p:nvPr/>
          </p:nvSpPr>
          <p:spPr>
            <a:xfrm rot="10800000">
              <a:off x="2966083" y="7636937"/>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5" name="Google Shape;19005;p61"/>
            <p:cNvSpPr/>
            <p:nvPr/>
          </p:nvSpPr>
          <p:spPr>
            <a:xfrm rot="10800000">
              <a:off x="3063842" y="7670058"/>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6" name="Google Shape;19006;p61"/>
            <p:cNvSpPr/>
            <p:nvPr/>
          </p:nvSpPr>
          <p:spPr>
            <a:xfrm rot="10800000">
              <a:off x="2868388" y="7670634"/>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7" name="Google Shape;19007;p61"/>
            <p:cNvSpPr/>
            <p:nvPr/>
          </p:nvSpPr>
          <p:spPr>
            <a:xfrm rot="10800000">
              <a:off x="874955" y="7351731"/>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8" name="Google Shape;19008;p61"/>
            <p:cNvSpPr/>
            <p:nvPr/>
          </p:nvSpPr>
          <p:spPr>
            <a:xfrm rot="10800000">
              <a:off x="1216152" y="7636937"/>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09" name="Google Shape;19009;p61"/>
            <p:cNvSpPr/>
            <p:nvPr/>
          </p:nvSpPr>
          <p:spPr>
            <a:xfrm rot="10800000">
              <a:off x="1117880" y="7670634"/>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0" name="Google Shape;19010;p61"/>
            <p:cNvSpPr/>
            <p:nvPr/>
          </p:nvSpPr>
          <p:spPr>
            <a:xfrm rot="10800000">
              <a:off x="1313335" y="7670058"/>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1" name="Google Shape;19011;p61"/>
            <p:cNvSpPr/>
            <p:nvPr/>
          </p:nvSpPr>
          <p:spPr>
            <a:xfrm rot="10800000">
              <a:off x="6168824" y="9945237"/>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2" name="Google Shape;19012;p61"/>
            <p:cNvSpPr/>
            <p:nvPr/>
          </p:nvSpPr>
          <p:spPr>
            <a:xfrm rot="10800000">
              <a:off x="4418316" y="9945237"/>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3" name="Google Shape;19013;p61"/>
            <p:cNvSpPr/>
            <p:nvPr/>
          </p:nvSpPr>
          <p:spPr>
            <a:xfrm rot="10800000">
              <a:off x="2668320" y="9945237"/>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4" name="Google Shape;19014;p61"/>
            <p:cNvSpPr/>
            <p:nvPr/>
          </p:nvSpPr>
          <p:spPr>
            <a:xfrm rot="10800000">
              <a:off x="917813" y="9945237"/>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5" name="Google Shape;19015;p61"/>
            <p:cNvSpPr/>
            <p:nvPr/>
          </p:nvSpPr>
          <p:spPr>
            <a:xfrm rot="10800000">
              <a:off x="6505985" y="10229803"/>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6" name="Google Shape;19016;p61"/>
            <p:cNvSpPr/>
            <p:nvPr/>
          </p:nvSpPr>
          <p:spPr>
            <a:xfrm rot="10800000">
              <a:off x="6412838" y="10264140"/>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7" name="Google Shape;19017;p61"/>
            <p:cNvSpPr/>
            <p:nvPr/>
          </p:nvSpPr>
          <p:spPr>
            <a:xfrm rot="10800000">
              <a:off x="6564281" y="10263564"/>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8" name="Google Shape;19018;p61"/>
            <p:cNvSpPr/>
            <p:nvPr/>
          </p:nvSpPr>
          <p:spPr>
            <a:xfrm rot="10800000">
              <a:off x="4662330" y="10264140"/>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19" name="Google Shape;19019;p61"/>
            <p:cNvSpPr/>
            <p:nvPr/>
          </p:nvSpPr>
          <p:spPr>
            <a:xfrm rot="10800000">
              <a:off x="4756053" y="10229803"/>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0" name="Google Shape;19020;p61"/>
            <p:cNvSpPr/>
            <p:nvPr/>
          </p:nvSpPr>
          <p:spPr>
            <a:xfrm rot="10800000">
              <a:off x="4814350" y="10263564"/>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1" name="Google Shape;19021;p61"/>
            <p:cNvSpPr/>
            <p:nvPr/>
          </p:nvSpPr>
          <p:spPr>
            <a:xfrm rot="10800000">
              <a:off x="2912399" y="10264140"/>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2" name="Google Shape;19022;p61"/>
            <p:cNvSpPr/>
            <p:nvPr/>
          </p:nvSpPr>
          <p:spPr>
            <a:xfrm rot="10800000">
              <a:off x="3005545" y="10229803"/>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3" name="Google Shape;19023;p61"/>
            <p:cNvSpPr/>
            <p:nvPr/>
          </p:nvSpPr>
          <p:spPr>
            <a:xfrm rot="10800000">
              <a:off x="3063842" y="10263564"/>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4" name="Google Shape;19024;p61"/>
            <p:cNvSpPr/>
            <p:nvPr/>
          </p:nvSpPr>
          <p:spPr>
            <a:xfrm rot="10800000">
              <a:off x="1255550" y="10229803"/>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5" name="Google Shape;19025;p61"/>
            <p:cNvSpPr/>
            <p:nvPr/>
          </p:nvSpPr>
          <p:spPr>
            <a:xfrm rot="10800000">
              <a:off x="1161827" y="10264140"/>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6" name="Google Shape;19026;p61"/>
            <p:cNvSpPr/>
            <p:nvPr/>
          </p:nvSpPr>
          <p:spPr>
            <a:xfrm rot="10800000">
              <a:off x="1313335" y="10263564"/>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4"/>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027" name="Google Shape;19027;p61"/>
          <p:cNvGrpSpPr/>
          <p:nvPr/>
        </p:nvGrpSpPr>
        <p:grpSpPr>
          <a:xfrm>
            <a:off x="457276" y="4724396"/>
            <a:ext cx="1140610" cy="134569"/>
            <a:chOff x="1227925" y="771950"/>
            <a:chExt cx="5130950" cy="605350"/>
          </a:xfrm>
        </p:grpSpPr>
        <p:sp>
          <p:nvSpPr>
            <p:cNvPr id="19028" name="Google Shape;19028;p61"/>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29" name="Google Shape;19029;p61"/>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0" name="Google Shape;19030;p61"/>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1" name="Google Shape;19031;p61"/>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2" name="Google Shape;19032;p61"/>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3" name="Google Shape;19033;p61"/>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4" name="Google Shape;19034;p61"/>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5" name="Google Shape;19035;p61"/>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6" name="Google Shape;19036;p61"/>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7" name="Google Shape;19037;p61"/>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8" name="Google Shape;19038;p61"/>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39" name="Google Shape;19039;p61"/>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0" name="Google Shape;19040;p61"/>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1" name="Google Shape;19041;p61"/>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2" name="Google Shape;19042;p61"/>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3" name="Google Shape;19043;p61"/>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4" name="Google Shape;19044;p61"/>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5" name="Google Shape;19045;p61"/>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6" name="Google Shape;19046;p61"/>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7" name="Google Shape;19047;p61"/>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8" name="Google Shape;19048;p61"/>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49" name="Google Shape;19049;p61"/>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050" name="Google Shape;19050;p61"/>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9051" name="Google Shape;19051;p61"/>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
        <p:nvSpPr>
          <p:cNvPr id="19052" name="Google Shape;19052;p61"/>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urple icon pattern quote">
  <p:cSld name="CUSTOM_13_1_1_1_1">
    <p:spTree>
      <p:nvGrpSpPr>
        <p:cNvPr id="19053" name="Shape 19053"/>
        <p:cNvGrpSpPr/>
        <p:nvPr/>
      </p:nvGrpSpPr>
      <p:grpSpPr>
        <a:xfrm>
          <a:off x="0" y="0"/>
          <a:ext cx="0" cy="0"/>
          <a:chOff x="0" y="0"/>
          <a:chExt cx="0" cy="0"/>
        </a:xfrm>
      </p:grpSpPr>
      <p:grpSp>
        <p:nvGrpSpPr>
          <p:cNvPr id="19054" name="Google Shape;19054;p62"/>
          <p:cNvGrpSpPr/>
          <p:nvPr/>
        </p:nvGrpSpPr>
        <p:grpSpPr>
          <a:xfrm>
            <a:off x="5688495" y="3"/>
            <a:ext cx="3447620" cy="1467640"/>
            <a:chOff x="11376989" y="6"/>
            <a:chExt cx="6895239" cy="2935280"/>
          </a:xfrm>
        </p:grpSpPr>
        <p:sp>
          <p:nvSpPr>
            <p:cNvPr id="19055" name="Google Shape;19055;p62"/>
            <p:cNvSpPr/>
            <p:nvPr/>
          </p:nvSpPr>
          <p:spPr>
            <a:xfrm>
              <a:off x="12251955" y="167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56" name="Google Shape;19056;p62"/>
            <p:cNvSpPr/>
            <p:nvPr/>
          </p:nvSpPr>
          <p:spPr>
            <a:xfrm>
              <a:off x="12595394"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57" name="Google Shape;19057;p62"/>
            <p:cNvSpPr/>
            <p:nvPr/>
          </p:nvSpPr>
          <p:spPr>
            <a:xfrm>
              <a:off x="12690847" y="30859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58" name="Google Shape;19058;p62"/>
            <p:cNvSpPr/>
            <p:nvPr/>
          </p:nvSpPr>
          <p:spPr>
            <a:xfrm>
              <a:off x="12495392" y="30917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59" name="Google Shape;19059;p62"/>
            <p:cNvSpPr/>
            <p:nvPr/>
          </p:nvSpPr>
          <p:spPr>
            <a:xfrm>
              <a:off x="14001886" y="167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0" name="Google Shape;19060;p62"/>
            <p:cNvSpPr/>
            <p:nvPr/>
          </p:nvSpPr>
          <p:spPr>
            <a:xfrm>
              <a:off x="14345902"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1" name="Google Shape;19061;p62"/>
            <p:cNvSpPr/>
            <p:nvPr/>
          </p:nvSpPr>
          <p:spPr>
            <a:xfrm>
              <a:off x="14440778" y="30859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2" name="Google Shape;19062;p62"/>
            <p:cNvSpPr/>
            <p:nvPr/>
          </p:nvSpPr>
          <p:spPr>
            <a:xfrm>
              <a:off x="14245324" y="30917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3" name="Google Shape;19063;p62"/>
            <p:cNvSpPr/>
            <p:nvPr/>
          </p:nvSpPr>
          <p:spPr>
            <a:xfrm>
              <a:off x="15752394" y="167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4" name="Google Shape;19064;p62"/>
            <p:cNvSpPr/>
            <p:nvPr/>
          </p:nvSpPr>
          <p:spPr>
            <a:xfrm>
              <a:off x="16096474" y="27541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5" name="Google Shape;19065;p62"/>
            <p:cNvSpPr/>
            <p:nvPr/>
          </p:nvSpPr>
          <p:spPr>
            <a:xfrm>
              <a:off x="16191350" y="308595"/>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6" name="Google Shape;19066;p62"/>
            <p:cNvSpPr/>
            <p:nvPr/>
          </p:nvSpPr>
          <p:spPr>
            <a:xfrm>
              <a:off x="15995895" y="30917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7" name="Google Shape;19067;p62"/>
            <p:cNvSpPr/>
            <p:nvPr/>
          </p:nvSpPr>
          <p:spPr>
            <a:xfrm>
              <a:off x="17502902" y="167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8" name="Google Shape;19068;p62"/>
            <p:cNvSpPr/>
            <p:nvPr/>
          </p:nvSpPr>
          <p:spPr>
            <a:xfrm>
              <a:off x="17846405" y="27541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69" name="Google Shape;19069;p62"/>
            <p:cNvSpPr/>
            <p:nvPr/>
          </p:nvSpPr>
          <p:spPr>
            <a:xfrm>
              <a:off x="17745827" y="30917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0" name="Google Shape;19070;p62"/>
            <p:cNvSpPr/>
            <p:nvPr/>
          </p:nvSpPr>
          <p:spPr>
            <a:xfrm>
              <a:off x="17941281" y="30859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1" name="Google Shape;19071;p62"/>
            <p:cNvSpPr/>
            <p:nvPr/>
          </p:nvSpPr>
          <p:spPr>
            <a:xfrm>
              <a:off x="12251955" y="86638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2" name="Google Shape;19072;p62"/>
            <p:cNvSpPr/>
            <p:nvPr/>
          </p:nvSpPr>
          <p:spPr>
            <a:xfrm>
              <a:off x="12595394"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3" name="Google Shape;19073;p62"/>
            <p:cNvSpPr/>
            <p:nvPr/>
          </p:nvSpPr>
          <p:spPr>
            <a:xfrm>
              <a:off x="12495392" y="117324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4" name="Google Shape;19074;p62"/>
            <p:cNvSpPr/>
            <p:nvPr/>
          </p:nvSpPr>
          <p:spPr>
            <a:xfrm>
              <a:off x="12690847" y="1173247"/>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5" name="Google Shape;19075;p62"/>
            <p:cNvSpPr/>
            <p:nvPr/>
          </p:nvSpPr>
          <p:spPr>
            <a:xfrm>
              <a:off x="14001886" y="86638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6" name="Google Shape;19076;p62"/>
            <p:cNvSpPr/>
            <p:nvPr/>
          </p:nvSpPr>
          <p:spPr>
            <a:xfrm>
              <a:off x="14345902"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7" name="Google Shape;19077;p62"/>
            <p:cNvSpPr/>
            <p:nvPr/>
          </p:nvSpPr>
          <p:spPr>
            <a:xfrm>
              <a:off x="14440778" y="1173247"/>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8" name="Google Shape;19078;p62"/>
            <p:cNvSpPr/>
            <p:nvPr/>
          </p:nvSpPr>
          <p:spPr>
            <a:xfrm>
              <a:off x="14245324" y="117324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79" name="Google Shape;19079;p62"/>
            <p:cNvSpPr/>
            <p:nvPr/>
          </p:nvSpPr>
          <p:spPr>
            <a:xfrm>
              <a:off x="15752394" y="86638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0" name="Google Shape;19080;p62"/>
            <p:cNvSpPr/>
            <p:nvPr/>
          </p:nvSpPr>
          <p:spPr>
            <a:xfrm>
              <a:off x="16096474" y="1139550"/>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1" name="Google Shape;19081;p62"/>
            <p:cNvSpPr/>
            <p:nvPr/>
          </p:nvSpPr>
          <p:spPr>
            <a:xfrm>
              <a:off x="15995895" y="117324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2" name="Google Shape;19082;p62"/>
            <p:cNvSpPr/>
            <p:nvPr/>
          </p:nvSpPr>
          <p:spPr>
            <a:xfrm>
              <a:off x="16191350" y="1173247"/>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3" name="Google Shape;19083;p62"/>
            <p:cNvSpPr/>
            <p:nvPr/>
          </p:nvSpPr>
          <p:spPr>
            <a:xfrm>
              <a:off x="17502902" y="86638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4" name="Google Shape;19084;p62"/>
            <p:cNvSpPr/>
            <p:nvPr/>
          </p:nvSpPr>
          <p:spPr>
            <a:xfrm>
              <a:off x="17846405" y="1139550"/>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5" name="Google Shape;19085;p62"/>
            <p:cNvSpPr/>
            <p:nvPr/>
          </p:nvSpPr>
          <p:spPr>
            <a:xfrm>
              <a:off x="17941281" y="1173247"/>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6" name="Google Shape;19086;p62"/>
            <p:cNvSpPr/>
            <p:nvPr/>
          </p:nvSpPr>
          <p:spPr>
            <a:xfrm>
              <a:off x="17745827" y="117324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7" name="Google Shape;19087;p62"/>
            <p:cNvSpPr/>
            <p:nvPr/>
          </p:nvSpPr>
          <p:spPr>
            <a:xfrm>
              <a:off x="12251955" y="173046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8" name="Google Shape;19088;p62"/>
            <p:cNvSpPr/>
            <p:nvPr/>
          </p:nvSpPr>
          <p:spPr>
            <a:xfrm>
              <a:off x="12595394"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89" name="Google Shape;19089;p62"/>
            <p:cNvSpPr/>
            <p:nvPr/>
          </p:nvSpPr>
          <p:spPr>
            <a:xfrm>
              <a:off x="12690847" y="2037386"/>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0" name="Google Shape;19090;p62"/>
            <p:cNvSpPr/>
            <p:nvPr/>
          </p:nvSpPr>
          <p:spPr>
            <a:xfrm>
              <a:off x="12495392" y="203796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1" name="Google Shape;19091;p62"/>
            <p:cNvSpPr/>
            <p:nvPr/>
          </p:nvSpPr>
          <p:spPr>
            <a:xfrm>
              <a:off x="14001886" y="173046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2" name="Google Shape;19092;p62"/>
            <p:cNvSpPr/>
            <p:nvPr/>
          </p:nvSpPr>
          <p:spPr>
            <a:xfrm>
              <a:off x="14345902"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3" name="Google Shape;19093;p62"/>
            <p:cNvSpPr/>
            <p:nvPr/>
          </p:nvSpPr>
          <p:spPr>
            <a:xfrm>
              <a:off x="14245324" y="203796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4" name="Google Shape;19094;p62"/>
            <p:cNvSpPr/>
            <p:nvPr/>
          </p:nvSpPr>
          <p:spPr>
            <a:xfrm>
              <a:off x="14440778" y="2037386"/>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5" name="Google Shape;19095;p62"/>
            <p:cNvSpPr/>
            <p:nvPr/>
          </p:nvSpPr>
          <p:spPr>
            <a:xfrm>
              <a:off x="15752394" y="173046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6" name="Google Shape;19096;p62"/>
            <p:cNvSpPr/>
            <p:nvPr/>
          </p:nvSpPr>
          <p:spPr>
            <a:xfrm>
              <a:off x="16096474" y="200420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7" name="Google Shape;19097;p62"/>
            <p:cNvSpPr/>
            <p:nvPr/>
          </p:nvSpPr>
          <p:spPr>
            <a:xfrm>
              <a:off x="15995895" y="203796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8" name="Google Shape;19098;p62"/>
            <p:cNvSpPr/>
            <p:nvPr/>
          </p:nvSpPr>
          <p:spPr>
            <a:xfrm>
              <a:off x="16191350" y="2037386"/>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099" name="Google Shape;19099;p62"/>
            <p:cNvSpPr/>
            <p:nvPr/>
          </p:nvSpPr>
          <p:spPr>
            <a:xfrm>
              <a:off x="17502902" y="173046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0" name="Google Shape;19100;p62"/>
            <p:cNvSpPr/>
            <p:nvPr/>
          </p:nvSpPr>
          <p:spPr>
            <a:xfrm>
              <a:off x="17846405" y="200420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1" name="Google Shape;19101;p62"/>
            <p:cNvSpPr/>
            <p:nvPr/>
          </p:nvSpPr>
          <p:spPr>
            <a:xfrm>
              <a:off x="17745827" y="203796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2" name="Google Shape;19102;p62"/>
            <p:cNvSpPr/>
            <p:nvPr/>
          </p:nvSpPr>
          <p:spPr>
            <a:xfrm>
              <a:off x="17941281" y="2037386"/>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3" name="Google Shape;19103;p62"/>
            <p:cNvSpPr/>
            <p:nvPr/>
          </p:nvSpPr>
          <p:spPr>
            <a:xfrm>
              <a:off x="11376989" y="43659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4" name="Google Shape;19104;p62"/>
            <p:cNvSpPr/>
            <p:nvPr/>
          </p:nvSpPr>
          <p:spPr>
            <a:xfrm>
              <a:off x="11720428" y="709754"/>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5" name="Google Shape;19105;p62"/>
            <p:cNvSpPr/>
            <p:nvPr/>
          </p:nvSpPr>
          <p:spPr>
            <a:xfrm>
              <a:off x="11619850" y="744092"/>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6" name="Google Shape;19106;p62"/>
            <p:cNvSpPr/>
            <p:nvPr/>
          </p:nvSpPr>
          <p:spPr>
            <a:xfrm>
              <a:off x="11815305" y="74351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7" name="Google Shape;19107;p62"/>
            <p:cNvSpPr/>
            <p:nvPr/>
          </p:nvSpPr>
          <p:spPr>
            <a:xfrm>
              <a:off x="13126920" y="43659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8" name="Google Shape;19108;p62"/>
            <p:cNvSpPr/>
            <p:nvPr/>
          </p:nvSpPr>
          <p:spPr>
            <a:xfrm>
              <a:off x="13470936" y="709754"/>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09" name="Google Shape;19109;p62"/>
            <p:cNvSpPr/>
            <p:nvPr/>
          </p:nvSpPr>
          <p:spPr>
            <a:xfrm>
              <a:off x="13370358" y="744092"/>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0" name="Google Shape;19110;p62"/>
            <p:cNvSpPr/>
            <p:nvPr/>
          </p:nvSpPr>
          <p:spPr>
            <a:xfrm>
              <a:off x="13565813" y="74351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1" name="Google Shape;19111;p62"/>
            <p:cNvSpPr/>
            <p:nvPr/>
          </p:nvSpPr>
          <p:spPr>
            <a:xfrm>
              <a:off x="14877428" y="436592"/>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2" name="Google Shape;19112;p62"/>
            <p:cNvSpPr/>
            <p:nvPr/>
          </p:nvSpPr>
          <p:spPr>
            <a:xfrm>
              <a:off x="15220931" y="709754"/>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3" name="Google Shape;19113;p62"/>
            <p:cNvSpPr/>
            <p:nvPr/>
          </p:nvSpPr>
          <p:spPr>
            <a:xfrm>
              <a:off x="15315744" y="743515"/>
              <a:ext cx="88086" cy="144077"/>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4" name="Google Shape;19114;p62"/>
            <p:cNvSpPr/>
            <p:nvPr/>
          </p:nvSpPr>
          <p:spPr>
            <a:xfrm>
              <a:off x="15120289" y="744092"/>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5" name="Google Shape;19115;p62"/>
            <p:cNvSpPr/>
            <p:nvPr/>
          </p:nvSpPr>
          <p:spPr>
            <a:xfrm>
              <a:off x="16627360" y="436592"/>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6" name="Google Shape;19116;p62"/>
            <p:cNvSpPr/>
            <p:nvPr/>
          </p:nvSpPr>
          <p:spPr>
            <a:xfrm>
              <a:off x="16971439" y="709754"/>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7" name="Google Shape;19117;p62"/>
            <p:cNvSpPr/>
            <p:nvPr/>
          </p:nvSpPr>
          <p:spPr>
            <a:xfrm>
              <a:off x="17066316" y="743515"/>
              <a:ext cx="88022" cy="144077"/>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8" name="Google Shape;19118;p62"/>
            <p:cNvSpPr/>
            <p:nvPr/>
          </p:nvSpPr>
          <p:spPr>
            <a:xfrm>
              <a:off x="16870861" y="744092"/>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19" name="Google Shape;19119;p62"/>
            <p:cNvSpPr/>
            <p:nvPr/>
          </p:nvSpPr>
          <p:spPr>
            <a:xfrm>
              <a:off x="11376989" y="1301308"/>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0" name="Google Shape;19120;p62"/>
            <p:cNvSpPr/>
            <p:nvPr/>
          </p:nvSpPr>
          <p:spPr>
            <a:xfrm>
              <a:off x="11720428" y="1574470"/>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1" name="Google Shape;19121;p62"/>
            <p:cNvSpPr/>
            <p:nvPr/>
          </p:nvSpPr>
          <p:spPr>
            <a:xfrm>
              <a:off x="11815305" y="1608167"/>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2" name="Google Shape;19122;p62"/>
            <p:cNvSpPr/>
            <p:nvPr/>
          </p:nvSpPr>
          <p:spPr>
            <a:xfrm>
              <a:off x="11619850" y="1608167"/>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3" name="Google Shape;19123;p62"/>
            <p:cNvSpPr/>
            <p:nvPr/>
          </p:nvSpPr>
          <p:spPr>
            <a:xfrm>
              <a:off x="13126920" y="1301308"/>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4" name="Google Shape;19124;p62"/>
            <p:cNvSpPr/>
            <p:nvPr/>
          </p:nvSpPr>
          <p:spPr>
            <a:xfrm>
              <a:off x="13470936" y="1574470"/>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5" name="Google Shape;19125;p62"/>
            <p:cNvSpPr/>
            <p:nvPr/>
          </p:nvSpPr>
          <p:spPr>
            <a:xfrm>
              <a:off x="13370358" y="1608167"/>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6" name="Google Shape;19126;p62"/>
            <p:cNvSpPr/>
            <p:nvPr/>
          </p:nvSpPr>
          <p:spPr>
            <a:xfrm>
              <a:off x="13565813" y="1608167"/>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7" name="Google Shape;19127;p62"/>
            <p:cNvSpPr/>
            <p:nvPr/>
          </p:nvSpPr>
          <p:spPr>
            <a:xfrm>
              <a:off x="14877428" y="1301308"/>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8" name="Google Shape;19128;p62"/>
            <p:cNvSpPr/>
            <p:nvPr/>
          </p:nvSpPr>
          <p:spPr>
            <a:xfrm>
              <a:off x="15220931" y="1574470"/>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29" name="Google Shape;19129;p62"/>
            <p:cNvSpPr/>
            <p:nvPr/>
          </p:nvSpPr>
          <p:spPr>
            <a:xfrm>
              <a:off x="15120289" y="1608167"/>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0" name="Google Shape;19130;p62"/>
            <p:cNvSpPr/>
            <p:nvPr/>
          </p:nvSpPr>
          <p:spPr>
            <a:xfrm>
              <a:off x="15315744" y="1608167"/>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1" name="Google Shape;19131;p62"/>
            <p:cNvSpPr/>
            <p:nvPr/>
          </p:nvSpPr>
          <p:spPr>
            <a:xfrm>
              <a:off x="16627360" y="1301308"/>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2" name="Google Shape;19132;p62"/>
            <p:cNvSpPr/>
            <p:nvPr/>
          </p:nvSpPr>
          <p:spPr>
            <a:xfrm>
              <a:off x="16971439" y="1574470"/>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3" name="Google Shape;19133;p62"/>
            <p:cNvSpPr/>
            <p:nvPr/>
          </p:nvSpPr>
          <p:spPr>
            <a:xfrm>
              <a:off x="17066316" y="1608167"/>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4" name="Google Shape;19134;p62"/>
            <p:cNvSpPr/>
            <p:nvPr/>
          </p:nvSpPr>
          <p:spPr>
            <a:xfrm>
              <a:off x="16870861" y="1608167"/>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5" name="Google Shape;19135;p62"/>
            <p:cNvSpPr/>
            <p:nvPr/>
          </p:nvSpPr>
          <p:spPr>
            <a:xfrm>
              <a:off x="11376989" y="2165383"/>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6" name="Google Shape;19136;p62"/>
            <p:cNvSpPr/>
            <p:nvPr/>
          </p:nvSpPr>
          <p:spPr>
            <a:xfrm>
              <a:off x="11720428" y="2438545"/>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7" name="Google Shape;19137;p62"/>
            <p:cNvSpPr/>
            <p:nvPr/>
          </p:nvSpPr>
          <p:spPr>
            <a:xfrm>
              <a:off x="11815305" y="2472306"/>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8" name="Google Shape;19138;p62"/>
            <p:cNvSpPr/>
            <p:nvPr/>
          </p:nvSpPr>
          <p:spPr>
            <a:xfrm>
              <a:off x="11619850" y="2472883"/>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39" name="Google Shape;19139;p62"/>
            <p:cNvSpPr/>
            <p:nvPr/>
          </p:nvSpPr>
          <p:spPr>
            <a:xfrm>
              <a:off x="13126920" y="2165383"/>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0" name="Google Shape;19140;p62"/>
            <p:cNvSpPr/>
            <p:nvPr/>
          </p:nvSpPr>
          <p:spPr>
            <a:xfrm>
              <a:off x="13470936" y="2438545"/>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1" name="Google Shape;19141;p62"/>
            <p:cNvSpPr/>
            <p:nvPr/>
          </p:nvSpPr>
          <p:spPr>
            <a:xfrm>
              <a:off x="13370358" y="2472883"/>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2" name="Google Shape;19142;p62"/>
            <p:cNvSpPr/>
            <p:nvPr/>
          </p:nvSpPr>
          <p:spPr>
            <a:xfrm>
              <a:off x="13565813" y="2472306"/>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3" name="Google Shape;19143;p62"/>
            <p:cNvSpPr/>
            <p:nvPr/>
          </p:nvSpPr>
          <p:spPr>
            <a:xfrm>
              <a:off x="14877428" y="2165383"/>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4" name="Google Shape;19144;p62"/>
            <p:cNvSpPr/>
            <p:nvPr/>
          </p:nvSpPr>
          <p:spPr>
            <a:xfrm>
              <a:off x="15220931" y="2438545"/>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5" name="Google Shape;19145;p62"/>
            <p:cNvSpPr/>
            <p:nvPr/>
          </p:nvSpPr>
          <p:spPr>
            <a:xfrm>
              <a:off x="15120289" y="2472883"/>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6" name="Google Shape;19146;p62"/>
            <p:cNvSpPr/>
            <p:nvPr/>
          </p:nvSpPr>
          <p:spPr>
            <a:xfrm>
              <a:off x="15315744" y="2472306"/>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7" name="Google Shape;19147;p62"/>
            <p:cNvSpPr/>
            <p:nvPr/>
          </p:nvSpPr>
          <p:spPr>
            <a:xfrm>
              <a:off x="16627360" y="2165383"/>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8" name="Google Shape;19148;p62"/>
            <p:cNvSpPr/>
            <p:nvPr/>
          </p:nvSpPr>
          <p:spPr>
            <a:xfrm>
              <a:off x="16971439" y="2438545"/>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49" name="Google Shape;19149;p62"/>
            <p:cNvSpPr/>
            <p:nvPr/>
          </p:nvSpPr>
          <p:spPr>
            <a:xfrm>
              <a:off x="17066316" y="2472306"/>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0" name="Google Shape;19150;p62"/>
            <p:cNvSpPr/>
            <p:nvPr/>
          </p:nvSpPr>
          <p:spPr>
            <a:xfrm>
              <a:off x="16870861" y="2472883"/>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1" name="Google Shape;19151;p62"/>
            <p:cNvSpPr/>
            <p:nvPr/>
          </p:nvSpPr>
          <p:spPr>
            <a:xfrm>
              <a:off x="11419847" y="6"/>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2" name="Google Shape;19152;p62"/>
            <p:cNvSpPr/>
            <p:nvPr/>
          </p:nvSpPr>
          <p:spPr>
            <a:xfrm>
              <a:off x="13169778" y="6"/>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3" name="Google Shape;19153;p62"/>
            <p:cNvSpPr/>
            <p:nvPr/>
          </p:nvSpPr>
          <p:spPr>
            <a:xfrm>
              <a:off x="14920286" y="6"/>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4" name="Google Shape;19154;p62"/>
            <p:cNvSpPr/>
            <p:nvPr/>
          </p:nvSpPr>
          <p:spPr>
            <a:xfrm>
              <a:off x="16670217" y="6"/>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5" name="Google Shape;19155;p62"/>
            <p:cNvSpPr/>
            <p:nvPr/>
          </p:nvSpPr>
          <p:spPr>
            <a:xfrm>
              <a:off x="11720428" y="6"/>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6" name="Google Shape;19156;p62"/>
            <p:cNvSpPr/>
            <p:nvPr/>
          </p:nvSpPr>
          <p:spPr>
            <a:xfrm>
              <a:off x="11815305" y="6"/>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7" name="Google Shape;19157;p62"/>
            <p:cNvSpPr/>
            <p:nvPr/>
          </p:nvSpPr>
          <p:spPr>
            <a:xfrm>
              <a:off x="11663285" y="6"/>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8" name="Google Shape;19158;p62"/>
            <p:cNvSpPr/>
            <p:nvPr/>
          </p:nvSpPr>
          <p:spPr>
            <a:xfrm>
              <a:off x="13565813" y="6"/>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59" name="Google Shape;19159;p62"/>
            <p:cNvSpPr/>
            <p:nvPr/>
          </p:nvSpPr>
          <p:spPr>
            <a:xfrm>
              <a:off x="13470936" y="6"/>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0" name="Google Shape;19160;p62"/>
            <p:cNvSpPr/>
            <p:nvPr/>
          </p:nvSpPr>
          <p:spPr>
            <a:xfrm>
              <a:off x="13413792" y="6"/>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1" name="Google Shape;19161;p62"/>
            <p:cNvSpPr/>
            <p:nvPr/>
          </p:nvSpPr>
          <p:spPr>
            <a:xfrm>
              <a:off x="15315744" y="6"/>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2" name="Google Shape;19162;p62"/>
            <p:cNvSpPr/>
            <p:nvPr/>
          </p:nvSpPr>
          <p:spPr>
            <a:xfrm>
              <a:off x="15220931" y="6"/>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3" name="Google Shape;19163;p62"/>
            <p:cNvSpPr/>
            <p:nvPr/>
          </p:nvSpPr>
          <p:spPr>
            <a:xfrm>
              <a:off x="15163724" y="6"/>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4" name="Google Shape;19164;p62"/>
            <p:cNvSpPr/>
            <p:nvPr/>
          </p:nvSpPr>
          <p:spPr>
            <a:xfrm>
              <a:off x="16971439" y="6"/>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5" name="Google Shape;19165;p62"/>
            <p:cNvSpPr/>
            <p:nvPr/>
          </p:nvSpPr>
          <p:spPr>
            <a:xfrm>
              <a:off x="17066316" y="6"/>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6" name="Google Shape;19166;p62"/>
            <p:cNvSpPr/>
            <p:nvPr/>
          </p:nvSpPr>
          <p:spPr>
            <a:xfrm>
              <a:off x="16914295" y="6"/>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167" name="Google Shape;19167;p62"/>
          <p:cNvGrpSpPr/>
          <p:nvPr/>
        </p:nvGrpSpPr>
        <p:grpSpPr>
          <a:xfrm>
            <a:off x="-5" y="3675865"/>
            <a:ext cx="3447620" cy="1467640"/>
            <a:chOff x="-11" y="7351731"/>
            <a:chExt cx="6895239" cy="2935280"/>
          </a:xfrm>
        </p:grpSpPr>
        <p:sp>
          <p:nvSpPr>
            <p:cNvPr id="19168" name="Google Shape;19168;p62"/>
            <p:cNvSpPr/>
            <p:nvPr/>
          </p:nvSpPr>
          <p:spPr>
            <a:xfrm rot="10800000">
              <a:off x="5251000" y="951544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69" name="Google Shape;19169;p62"/>
            <p:cNvSpPr/>
            <p:nvPr/>
          </p:nvSpPr>
          <p:spPr>
            <a:xfrm rot="10800000">
              <a:off x="5591556"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0" name="Google Shape;19170;p62"/>
            <p:cNvSpPr/>
            <p:nvPr/>
          </p:nvSpPr>
          <p:spPr>
            <a:xfrm rot="10800000">
              <a:off x="5493861" y="983434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1" name="Google Shape;19171;p62"/>
            <p:cNvSpPr/>
            <p:nvPr/>
          </p:nvSpPr>
          <p:spPr>
            <a:xfrm rot="10800000">
              <a:off x="5689316" y="983376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2" name="Google Shape;19172;p62"/>
            <p:cNvSpPr/>
            <p:nvPr/>
          </p:nvSpPr>
          <p:spPr>
            <a:xfrm rot="10800000">
              <a:off x="3500428" y="951544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3" name="Google Shape;19173;p62"/>
            <p:cNvSpPr/>
            <p:nvPr/>
          </p:nvSpPr>
          <p:spPr>
            <a:xfrm rot="10800000">
              <a:off x="3841049"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4" name="Google Shape;19174;p62"/>
            <p:cNvSpPr/>
            <p:nvPr/>
          </p:nvSpPr>
          <p:spPr>
            <a:xfrm rot="10800000">
              <a:off x="3743353" y="983434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5" name="Google Shape;19175;p62"/>
            <p:cNvSpPr/>
            <p:nvPr/>
          </p:nvSpPr>
          <p:spPr>
            <a:xfrm rot="10800000">
              <a:off x="3938808" y="983376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6" name="Google Shape;19176;p62"/>
            <p:cNvSpPr/>
            <p:nvPr/>
          </p:nvSpPr>
          <p:spPr>
            <a:xfrm rot="10800000">
              <a:off x="-11" y="951544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7" name="Google Shape;19177;p62"/>
            <p:cNvSpPr/>
            <p:nvPr/>
          </p:nvSpPr>
          <p:spPr>
            <a:xfrm rot="10800000">
              <a:off x="340610" y="9800072"/>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8" name="Google Shape;19178;p62"/>
            <p:cNvSpPr/>
            <p:nvPr/>
          </p:nvSpPr>
          <p:spPr>
            <a:xfrm rot="10800000">
              <a:off x="438305" y="983376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79" name="Google Shape;19179;p62"/>
            <p:cNvSpPr/>
            <p:nvPr/>
          </p:nvSpPr>
          <p:spPr>
            <a:xfrm rot="10800000">
              <a:off x="242850" y="983434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0" name="Google Shape;19180;p62"/>
            <p:cNvSpPr/>
            <p:nvPr/>
          </p:nvSpPr>
          <p:spPr>
            <a:xfrm rot="10800000">
              <a:off x="5251000" y="865136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1" name="Google Shape;19181;p62"/>
            <p:cNvSpPr/>
            <p:nvPr/>
          </p:nvSpPr>
          <p:spPr>
            <a:xfrm rot="10800000">
              <a:off x="5591556"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2" name="Google Shape;19182;p62"/>
            <p:cNvSpPr/>
            <p:nvPr/>
          </p:nvSpPr>
          <p:spPr>
            <a:xfrm rot="10800000">
              <a:off x="5689316" y="896911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3" name="Google Shape;19183;p62"/>
            <p:cNvSpPr/>
            <p:nvPr/>
          </p:nvSpPr>
          <p:spPr>
            <a:xfrm rot="10800000">
              <a:off x="5493861" y="8969693"/>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4" name="Google Shape;19184;p62"/>
            <p:cNvSpPr/>
            <p:nvPr/>
          </p:nvSpPr>
          <p:spPr>
            <a:xfrm rot="10800000">
              <a:off x="3500428" y="865136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5" name="Google Shape;19185;p62"/>
            <p:cNvSpPr/>
            <p:nvPr/>
          </p:nvSpPr>
          <p:spPr>
            <a:xfrm rot="10800000">
              <a:off x="3841049"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6" name="Google Shape;19186;p62"/>
            <p:cNvSpPr/>
            <p:nvPr/>
          </p:nvSpPr>
          <p:spPr>
            <a:xfrm rot="10800000">
              <a:off x="3743353" y="8969693"/>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7" name="Google Shape;19187;p62"/>
            <p:cNvSpPr/>
            <p:nvPr/>
          </p:nvSpPr>
          <p:spPr>
            <a:xfrm rot="10800000">
              <a:off x="3938808" y="896911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8" name="Google Shape;19188;p62"/>
            <p:cNvSpPr/>
            <p:nvPr/>
          </p:nvSpPr>
          <p:spPr>
            <a:xfrm rot="10800000">
              <a:off x="1749920" y="865136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89" name="Google Shape;19189;p62"/>
            <p:cNvSpPr/>
            <p:nvPr/>
          </p:nvSpPr>
          <p:spPr>
            <a:xfrm rot="10800000">
              <a:off x="2091117" y="8935933"/>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0" name="Google Shape;19190;p62"/>
            <p:cNvSpPr/>
            <p:nvPr/>
          </p:nvSpPr>
          <p:spPr>
            <a:xfrm rot="10800000">
              <a:off x="2188877" y="896911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1" name="Google Shape;19191;p62"/>
            <p:cNvSpPr/>
            <p:nvPr/>
          </p:nvSpPr>
          <p:spPr>
            <a:xfrm rot="10800000">
              <a:off x="1993422" y="8969693"/>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2" name="Google Shape;19192;p62"/>
            <p:cNvSpPr/>
            <p:nvPr/>
          </p:nvSpPr>
          <p:spPr>
            <a:xfrm rot="10800000">
              <a:off x="-11" y="865136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3" name="Google Shape;19193;p62"/>
            <p:cNvSpPr/>
            <p:nvPr/>
          </p:nvSpPr>
          <p:spPr>
            <a:xfrm rot="10800000">
              <a:off x="340610" y="8935933"/>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4" name="Google Shape;19194;p62"/>
            <p:cNvSpPr/>
            <p:nvPr/>
          </p:nvSpPr>
          <p:spPr>
            <a:xfrm rot="10800000">
              <a:off x="242850" y="8969693"/>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5" name="Google Shape;19195;p62"/>
            <p:cNvSpPr/>
            <p:nvPr/>
          </p:nvSpPr>
          <p:spPr>
            <a:xfrm rot="10800000">
              <a:off x="438305" y="896911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6" name="Google Shape;19196;p62"/>
            <p:cNvSpPr/>
            <p:nvPr/>
          </p:nvSpPr>
          <p:spPr>
            <a:xfrm rot="10800000">
              <a:off x="5251000" y="7786651"/>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7" name="Google Shape;19197;p62"/>
            <p:cNvSpPr/>
            <p:nvPr/>
          </p:nvSpPr>
          <p:spPr>
            <a:xfrm rot="10800000">
              <a:off x="5591556"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8" name="Google Shape;19198;p62"/>
            <p:cNvSpPr/>
            <p:nvPr/>
          </p:nvSpPr>
          <p:spPr>
            <a:xfrm rot="10800000">
              <a:off x="5493861" y="8105554"/>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199" name="Google Shape;19199;p62"/>
            <p:cNvSpPr/>
            <p:nvPr/>
          </p:nvSpPr>
          <p:spPr>
            <a:xfrm rot="10800000">
              <a:off x="5689316" y="810497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0" name="Google Shape;19200;p62"/>
            <p:cNvSpPr/>
            <p:nvPr/>
          </p:nvSpPr>
          <p:spPr>
            <a:xfrm rot="10800000">
              <a:off x="3500428" y="7786651"/>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1" name="Google Shape;19201;p62"/>
            <p:cNvSpPr/>
            <p:nvPr/>
          </p:nvSpPr>
          <p:spPr>
            <a:xfrm rot="10800000">
              <a:off x="3841049"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2" name="Google Shape;19202;p62"/>
            <p:cNvSpPr/>
            <p:nvPr/>
          </p:nvSpPr>
          <p:spPr>
            <a:xfrm rot="10800000">
              <a:off x="3938808" y="810497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3" name="Google Shape;19203;p62"/>
            <p:cNvSpPr/>
            <p:nvPr/>
          </p:nvSpPr>
          <p:spPr>
            <a:xfrm rot="10800000">
              <a:off x="3743353" y="8105554"/>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4" name="Google Shape;19204;p62"/>
            <p:cNvSpPr/>
            <p:nvPr/>
          </p:nvSpPr>
          <p:spPr>
            <a:xfrm rot="10800000">
              <a:off x="1749920" y="7786651"/>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5" name="Google Shape;19205;p62"/>
            <p:cNvSpPr/>
            <p:nvPr/>
          </p:nvSpPr>
          <p:spPr>
            <a:xfrm rot="10800000">
              <a:off x="2091117" y="807128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6" name="Google Shape;19206;p62"/>
            <p:cNvSpPr/>
            <p:nvPr/>
          </p:nvSpPr>
          <p:spPr>
            <a:xfrm rot="10800000">
              <a:off x="2188877" y="8104978"/>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7" name="Google Shape;19207;p62"/>
            <p:cNvSpPr/>
            <p:nvPr/>
          </p:nvSpPr>
          <p:spPr>
            <a:xfrm rot="10800000">
              <a:off x="1993422" y="8105554"/>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8" name="Google Shape;19208;p62"/>
            <p:cNvSpPr/>
            <p:nvPr/>
          </p:nvSpPr>
          <p:spPr>
            <a:xfrm rot="10800000">
              <a:off x="-11" y="7786651"/>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09" name="Google Shape;19209;p62"/>
            <p:cNvSpPr/>
            <p:nvPr/>
          </p:nvSpPr>
          <p:spPr>
            <a:xfrm rot="10800000">
              <a:off x="340610" y="807128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0" name="Google Shape;19210;p62"/>
            <p:cNvSpPr/>
            <p:nvPr/>
          </p:nvSpPr>
          <p:spPr>
            <a:xfrm rot="10800000">
              <a:off x="438305" y="810497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1" name="Google Shape;19211;p62"/>
            <p:cNvSpPr/>
            <p:nvPr/>
          </p:nvSpPr>
          <p:spPr>
            <a:xfrm rot="10800000">
              <a:off x="242850" y="8105554"/>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2" name="Google Shape;19212;p62"/>
            <p:cNvSpPr/>
            <p:nvPr/>
          </p:nvSpPr>
          <p:spPr>
            <a:xfrm rot="10800000">
              <a:off x="6125966" y="908052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3" name="Google Shape;19213;p62"/>
            <p:cNvSpPr/>
            <p:nvPr/>
          </p:nvSpPr>
          <p:spPr>
            <a:xfrm rot="10800000">
              <a:off x="6466586" y="9365728"/>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4" name="Google Shape;19214;p62"/>
            <p:cNvSpPr/>
            <p:nvPr/>
          </p:nvSpPr>
          <p:spPr>
            <a:xfrm rot="10800000">
              <a:off x="6564281" y="939884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5" name="Google Shape;19215;p62"/>
            <p:cNvSpPr/>
            <p:nvPr/>
          </p:nvSpPr>
          <p:spPr>
            <a:xfrm rot="10800000">
              <a:off x="6368827" y="939942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6" name="Google Shape;19216;p62"/>
            <p:cNvSpPr/>
            <p:nvPr/>
          </p:nvSpPr>
          <p:spPr>
            <a:xfrm rot="10800000">
              <a:off x="4375394" y="908052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7" name="Google Shape;19217;p62"/>
            <p:cNvSpPr/>
            <p:nvPr/>
          </p:nvSpPr>
          <p:spPr>
            <a:xfrm rot="10800000">
              <a:off x="4716591" y="9365728"/>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8" name="Google Shape;19218;p62"/>
            <p:cNvSpPr/>
            <p:nvPr/>
          </p:nvSpPr>
          <p:spPr>
            <a:xfrm rot="10800000">
              <a:off x="4814350" y="939884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19" name="Google Shape;19219;p62"/>
            <p:cNvSpPr/>
            <p:nvPr/>
          </p:nvSpPr>
          <p:spPr>
            <a:xfrm rot="10800000">
              <a:off x="4618319" y="939942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0" name="Google Shape;19220;p62"/>
            <p:cNvSpPr/>
            <p:nvPr/>
          </p:nvSpPr>
          <p:spPr>
            <a:xfrm rot="10800000">
              <a:off x="6125966" y="8216447"/>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1" name="Google Shape;19221;p62"/>
            <p:cNvSpPr/>
            <p:nvPr/>
          </p:nvSpPr>
          <p:spPr>
            <a:xfrm rot="10800000">
              <a:off x="6466586" y="8501012"/>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2" name="Google Shape;19222;p62"/>
            <p:cNvSpPr/>
            <p:nvPr/>
          </p:nvSpPr>
          <p:spPr>
            <a:xfrm rot="10800000">
              <a:off x="6368827" y="8535350"/>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3" name="Google Shape;19223;p62"/>
            <p:cNvSpPr/>
            <p:nvPr/>
          </p:nvSpPr>
          <p:spPr>
            <a:xfrm rot="10800000">
              <a:off x="6564281" y="8534773"/>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4" name="Google Shape;19224;p62"/>
            <p:cNvSpPr/>
            <p:nvPr/>
          </p:nvSpPr>
          <p:spPr>
            <a:xfrm rot="10800000">
              <a:off x="4375394" y="8216447"/>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5" name="Google Shape;19225;p62"/>
            <p:cNvSpPr/>
            <p:nvPr/>
          </p:nvSpPr>
          <p:spPr>
            <a:xfrm rot="10800000">
              <a:off x="4716591" y="8501012"/>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6" name="Google Shape;19226;p62"/>
            <p:cNvSpPr/>
            <p:nvPr/>
          </p:nvSpPr>
          <p:spPr>
            <a:xfrm rot="10800000">
              <a:off x="4814350" y="8534773"/>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7" name="Google Shape;19227;p62"/>
            <p:cNvSpPr/>
            <p:nvPr/>
          </p:nvSpPr>
          <p:spPr>
            <a:xfrm rot="10800000">
              <a:off x="4618319" y="8535350"/>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8" name="Google Shape;19228;p62"/>
            <p:cNvSpPr/>
            <p:nvPr/>
          </p:nvSpPr>
          <p:spPr>
            <a:xfrm rot="10800000">
              <a:off x="2625463" y="8216447"/>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29" name="Google Shape;19229;p62"/>
            <p:cNvSpPr/>
            <p:nvPr/>
          </p:nvSpPr>
          <p:spPr>
            <a:xfrm rot="10800000">
              <a:off x="2966083" y="8501012"/>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0" name="Google Shape;19230;p62"/>
            <p:cNvSpPr/>
            <p:nvPr/>
          </p:nvSpPr>
          <p:spPr>
            <a:xfrm rot="10800000">
              <a:off x="3063842" y="8534773"/>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1" name="Google Shape;19231;p62"/>
            <p:cNvSpPr/>
            <p:nvPr/>
          </p:nvSpPr>
          <p:spPr>
            <a:xfrm rot="10800000">
              <a:off x="2868388" y="8535350"/>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2" name="Google Shape;19232;p62"/>
            <p:cNvSpPr/>
            <p:nvPr/>
          </p:nvSpPr>
          <p:spPr>
            <a:xfrm rot="10800000">
              <a:off x="874955" y="8216447"/>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3" name="Google Shape;19233;p62"/>
            <p:cNvSpPr/>
            <p:nvPr/>
          </p:nvSpPr>
          <p:spPr>
            <a:xfrm rot="10800000">
              <a:off x="1216152" y="8501012"/>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4" name="Google Shape;19234;p62"/>
            <p:cNvSpPr/>
            <p:nvPr/>
          </p:nvSpPr>
          <p:spPr>
            <a:xfrm rot="10800000">
              <a:off x="1117880" y="8535350"/>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5" name="Google Shape;19235;p62"/>
            <p:cNvSpPr/>
            <p:nvPr/>
          </p:nvSpPr>
          <p:spPr>
            <a:xfrm rot="10800000">
              <a:off x="1313335" y="8534773"/>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6" name="Google Shape;19236;p62"/>
            <p:cNvSpPr/>
            <p:nvPr/>
          </p:nvSpPr>
          <p:spPr>
            <a:xfrm rot="10800000">
              <a:off x="6125966" y="7351731"/>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7" name="Google Shape;19237;p62"/>
            <p:cNvSpPr/>
            <p:nvPr/>
          </p:nvSpPr>
          <p:spPr>
            <a:xfrm rot="10800000">
              <a:off x="6466586" y="7636937"/>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8" name="Google Shape;19238;p62"/>
            <p:cNvSpPr/>
            <p:nvPr/>
          </p:nvSpPr>
          <p:spPr>
            <a:xfrm rot="10800000">
              <a:off x="6368827" y="7670634"/>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39" name="Google Shape;19239;p62"/>
            <p:cNvSpPr/>
            <p:nvPr/>
          </p:nvSpPr>
          <p:spPr>
            <a:xfrm rot="10800000">
              <a:off x="6564281" y="767005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0" name="Google Shape;19240;p62"/>
            <p:cNvSpPr/>
            <p:nvPr/>
          </p:nvSpPr>
          <p:spPr>
            <a:xfrm rot="10800000">
              <a:off x="4375394" y="7351731"/>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1" name="Google Shape;19241;p62"/>
            <p:cNvSpPr/>
            <p:nvPr/>
          </p:nvSpPr>
          <p:spPr>
            <a:xfrm rot="10800000">
              <a:off x="4716591" y="7636937"/>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2" name="Google Shape;19242;p62"/>
            <p:cNvSpPr/>
            <p:nvPr/>
          </p:nvSpPr>
          <p:spPr>
            <a:xfrm rot="10800000">
              <a:off x="4814350" y="767005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3" name="Google Shape;19243;p62"/>
            <p:cNvSpPr/>
            <p:nvPr/>
          </p:nvSpPr>
          <p:spPr>
            <a:xfrm rot="10800000">
              <a:off x="4618319" y="7670634"/>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4" name="Google Shape;19244;p62"/>
            <p:cNvSpPr/>
            <p:nvPr/>
          </p:nvSpPr>
          <p:spPr>
            <a:xfrm rot="10800000">
              <a:off x="2625463" y="7351731"/>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5" name="Google Shape;19245;p62"/>
            <p:cNvSpPr/>
            <p:nvPr/>
          </p:nvSpPr>
          <p:spPr>
            <a:xfrm rot="10800000">
              <a:off x="2966083" y="7636937"/>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6" name="Google Shape;19246;p62"/>
            <p:cNvSpPr/>
            <p:nvPr/>
          </p:nvSpPr>
          <p:spPr>
            <a:xfrm rot="10800000">
              <a:off x="3063842" y="7670058"/>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7" name="Google Shape;19247;p62"/>
            <p:cNvSpPr/>
            <p:nvPr/>
          </p:nvSpPr>
          <p:spPr>
            <a:xfrm rot="10800000">
              <a:off x="2868388" y="7670634"/>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8" name="Google Shape;19248;p62"/>
            <p:cNvSpPr/>
            <p:nvPr/>
          </p:nvSpPr>
          <p:spPr>
            <a:xfrm rot="10800000">
              <a:off x="874955" y="7351731"/>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49" name="Google Shape;19249;p62"/>
            <p:cNvSpPr/>
            <p:nvPr/>
          </p:nvSpPr>
          <p:spPr>
            <a:xfrm rot="10800000">
              <a:off x="1216152" y="7636937"/>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0" name="Google Shape;19250;p62"/>
            <p:cNvSpPr/>
            <p:nvPr/>
          </p:nvSpPr>
          <p:spPr>
            <a:xfrm rot="10800000">
              <a:off x="1117880" y="7670634"/>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1" name="Google Shape;19251;p62"/>
            <p:cNvSpPr/>
            <p:nvPr/>
          </p:nvSpPr>
          <p:spPr>
            <a:xfrm rot="10800000">
              <a:off x="1313335" y="7670058"/>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2" name="Google Shape;19252;p62"/>
            <p:cNvSpPr/>
            <p:nvPr/>
          </p:nvSpPr>
          <p:spPr>
            <a:xfrm rot="10800000">
              <a:off x="6168824" y="9945237"/>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3" name="Google Shape;19253;p62"/>
            <p:cNvSpPr/>
            <p:nvPr/>
          </p:nvSpPr>
          <p:spPr>
            <a:xfrm rot="10800000">
              <a:off x="4418316" y="9945237"/>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4" name="Google Shape;19254;p62"/>
            <p:cNvSpPr/>
            <p:nvPr/>
          </p:nvSpPr>
          <p:spPr>
            <a:xfrm rot="10800000">
              <a:off x="2668320" y="9945237"/>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5" name="Google Shape;19255;p62"/>
            <p:cNvSpPr/>
            <p:nvPr/>
          </p:nvSpPr>
          <p:spPr>
            <a:xfrm rot="10800000">
              <a:off x="917813" y="9945237"/>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6" name="Google Shape;19256;p62"/>
            <p:cNvSpPr/>
            <p:nvPr/>
          </p:nvSpPr>
          <p:spPr>
            <a:xfrm rot="10800000">
              <a:off x="6505985" y="10229803"/>
              <a:ext cx="45805" cy="57208"/>
            </a:xfrm>
            <a:custGeom>
              <a:rect b="b" l="l" r="r" t="t"/>
              <a:pathLst>
                <a:path extrusionOk="0" h="893" w="715">
                  <a:moveTo>
                    <a:pt x="206" y="0"/>
                  </a:moveTo>
                  <a:lnTo>
                    <a:pt x="1" y="767"/>
                  </a:lnTo>
                  <a:lnTo>
                    <a:pt x="474" y="892"/>
                  </a:lnTo>
                  <a:lnTo>
                    <a:pt x="71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7" name="Google Shape;19257;p62"/>
            <p:cNvSpPr/>
            <p:nvPr/>
          </p:nvSpPr>
          <p:spPr>
            <a:xfrm rot="10800000">
              <a:off x="6412838" y="10264140"/>
              <a:ext cx="44075" cy="22870"/>
            </a:xfrm>
            <a:custGeom>
              <a:rect b="b" l="l" r="r" t="t"/>
              <a:pathLst>
                <a:path extrusionOk="0" h="357" w="688">
                  <a:moveTo>
                    <a:pt x="36" y="0"/>
                  </a:moveTo>
                  <a:lnTo>
                    <a:pt x="1" y="36"/>
                  </a:lnTo>
                  <a:lnTo>
                    <a:pt x="366" y="357"/>
                  </a:lnTo>
                  <a:lnTo>
                    <a:pt x="68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8" name="Google Shape;19258;p62"/>
            <p:cNvSpPr/>
            <p:nvPr/>
          </p:nvSpPr>
          <p:spPr>
            <a:xfrm rot="10800000">
              <a:off x="6564281" y="10263564"/>
              <a:ext cx="44652" cy="23447"/>
            </a:xfrm>
            <a:custGeom>
              <a:rect b="b" l="l" r="r" t="t"/>
              <a:pathLst>
                <a:path extrusionOk="0" h="366" w="697">
                  <a:moveTo>
                    <a:pt x="1" y="0"/>
                  </a:moveTo>
                  <a:lnTo>
                    <a:pt x="331" y="366"/>
                  </a:lnTo>
                  <a:lnTo>
                    <a:pt x="696" y="45"/>
                  </a:lnTo>
                  <a:lnTo>
                    <a:pt x="661"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59" name="Google Shape;19259;p62"/>
            <p:cNvSpPr/>
            <p:nvPr/>
          </p:nvSpPr>
          <p:spPr>
            <a:xfrm rot="10800000">
              <a:off x="4662330" y="10264140"/>
              <a:ext cx="44075" cy="22870"/>
            </a:xfrm>
            <a:custGeom>
              <a:rect b="b" l="l" r="r" t="t"/>
              <a:pathLst>
                <a:path extrusionOk="0" h="357" w="688">
                  <a:moveTo>
                    <a:pt x="28" y="0"/>
                  </a:moveTo>
                  <a:lnTo>
                    <a:pt x="1" y="36"/>
                  </a:lnTo>
                  <a:lnTo>
                    <a:pt x="367" y="357"/>
                  </a:lnTo>
                  <a:lnTo>
                    <a:pt x="68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0" name="Google Shape;19260;p62"/>
            <p:cNvSpPr/>
            <p:nvPr/>
          </p:nvSpPr>
          <p:spPr>
            <a:xfrm rot="10800000">
              <a:off x="4756053" y="10229803"/>
              <a:ext cx="45228" cy="57208"/>
            </a:xfrm>
            <a:custGeom>
              <a:rect b="b" l="l" r="r" t="t"/>
              <a:pathLst>
                <a:path extrusionOk="0" h="893" w="706">
                  <a:moveTo>
                    <a:pt x="206" y="0"/>
                  </a:moveTo>
                  <a:lnTo>
                    <a:pt x="1" y="767"/>
                  </a:lnTo>
                  <a:lnTo>
                    <a:pt x="465" y="892"/>
                  </a:lnTo>
                  <a:lnTo>
                    <a:pt x="706"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1" name="Google Shape;19261;p62"/>
            <p:cNvSpPr/>
            <p:nvPr/>
          </p:nvSpPr>
          <p:spPr>
            <a:xfrm rot="10800000">
              <a:off x="4814350" y="10263564"/>
              <a:ext cx="44075" cy="23447"/>
            </a:xfrm>
            <a:custGeom>
              <a:rect b="b" l="l" r="r" t="t"/>
              <a:pathLst>
                <a:path extrusionOk="0" h="366" w="688">
                  <a:moveTo>
                    <a:pt x="1" y="0"/>
                  </a:moveTo>
                  <a:lnTo>
                    <a:pt x="331" y="366"/>
                  </a:lnTo>
                  <a:lnTo>
                    <a:pt x="688" y="45"/>
                  </a:lnTo>
                  <a:lnTo>
                    <a:pt x="652"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2" name="Google Shape;19262;p62"/>
            <p:cNvSpPr/>
            <p:nvPr/>
          </p:nvSpPr>
          <p:spPr>
            <a:xfrm rot="10800000">
              <a:off x="2912399" y="10264140"/>
              <a:ext cx="44075" cy="22870"/>
            </a:xfrm>
            <a:custGeom>
              <a:rect b="b" l="l" r="r" t="t"/>
              <a:pathLst>
                <a:path extrusionOk="0" h="357" w="688">
                  <a:moveTo>
                    <a:pt x="37" y="0"/>
                  </a:moveTo>
                  <a:lnTo>
                    <a:pt x="1" y="36"/>
                  </a:lnTo>
                  <a:lnTo>
                    <a:pt x="367" y="357"/>
                  </a:lnTo>
                  <a:lnTo>
                    <a:pt x="688"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3" name="Google Shape;19263;p62"/>
            <p:cNvSpPr/>
            <p:nvPr/>
          </p:nvSpPr>
          <p:spPr>
            <a:xfrm rot="10800000">
              <a:off x="3005545" y="10229803"/>
              <a:ext cx="45741" cy="57208"/>
            </a:xfrm>
            <a:custGeom>
              <a:rect b="b" l="l" r="r" t="t"/>
              <a:pathLst>
                <a:path extrusionOk="0" h="893" w="714">
                  <a:moveTo>
                    <a:pt x="205" y="0"/>
                  </a:moveTo>
                  <a:lnTo>
                    <a:pt x="0" y="767"/>
                  </a:lnTo>
                  <a:lnTo>
                    <a:pt x="473" y="892"/>
                  </a:lnTo>
                  <a:lnTo>
                    <a:pt x="714"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4" name="Google Shape;19264;p62"/>
            <p:cNvSpPr/>
            <p:nvPr/>
          </p:nvSpPr>
          <p:spPr>
            <a:xfrm rot="10800000">
              <a:off x="3063842" y="10263564"/>
              <a:ext cx="44652" cy="23447"/>
            </a:xfrm>
            <a:custGeom>
              <a:rect b="b" l="l" r="r" t="t"/>
              <a:pathLst>
                <a:path extrusionOk="0" h="366" w="697">
                  <a:moveTo>
                    <a:pt x="1" y="0"/>
                  </a:moveTo>
                  <a:lnTo>
                    <a:pt x="331" y="366"/>
                  </a:lnTo>
                  <a:lnTo>
                    <a:pt x="697" y="45"/>
                  </a:lnTo>
                  <a:lnTo>
                    <a:pt x="661"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5" name="Google Shape;19265;p62"/>
            <p:cNvSpPr/>
            <p:nvPr/>
          </p:nvSpPr>
          <p:spPr>
            <a:xfrm rot="10800000">
              <a:off x="1255550" y="10229803"/>
              <a:ext cx="45228" cy="57208"/>
            </a:xfrm>
            <a:custGeom>
              <a:rect b="b" l="l" r="r" t="t"/>
              <a:pathLst>
                <a:path extrusionOk="0" h="893" w="706">
                  <a:moveTo>
                    <a:pt x="205" y="0"/>
                  </a:moveTo>
                  <a:lnTo>
                    <a:pt x="0" y="767"/>
                  </a:lnTo>
                  <a:lnTo>
                    <a:pt x="473" y="892"/>
                  </a:lnTo>
                  <a:lnTo>
                    <a:pt x="705"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6" name="Google Shape;19266;p62"/>
            <p:cNvSpPr/>
            <p:nvPr/>
          </p:nvSpPr>
          <p:spPr>
            <a:xfrm rot="10800000">
              <a:off x="1161827" y="10264140"/>
              <a:ext cx="44075" cy="22870"/>
            </a:xfrm>
            <a:custGeom>
              <a:rect b="b" l="l" r="r" t="t"/>
              <a:pathLst>
                <a:path extrusionOk="0" h="357" w="688">
                  <a:moveTo>
                    <a:pt x="27" y="0"/>
                  </a:moveTo>
                  <a:lnTo>
                    <a:pt x="0" y="36"/>
                  </a:lnTo>
                  <a:lnTo>
                    <a:pt x="366" y="357"/>
                  </a:lnTo>
                  <a:lnTo>
                    <a:pt x="687"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67" name="Google Shape;19267;p62"/>
            <p:cNvSpPr/>
            <p:nvPr/>
          </p:nvSpPr>
          <p:spPr>
            <a:xfrm rot="10800000">
              <a:off x="1313335" y="10263564"/>
              <a:ext cx="44588" cy="23447"/>
            </a:xfrm>
            <a:custGeom>
              <a:rect b="b" l="l" r="r" t="t"/>
              <a:pathLst>
                <a:path extrusionOk="0" h="366" w="696">
                  <a:moveTo>
                    <a:pt x="0" y="0"/>
                  </a:moveTo>
                  <a:lnTo>
                    <a:pt x="330" y="366"/>
                  </a:lnTo>
                  <a:lnTo>
                    <a:pt x="696" y="45"/>
                  </a:lnTo>
                  <a:lnTo>
                    <a:pt x="651" y="0"/>
                  </a:lnTo>
                  <a:close/>
                </a:path>
              </a:pathLst>
            </a:custGeom>
            <a:noFill/>
            <a:ln cap="flat" cmpd="sng" w="9525">
              <a:solidFill>
                <a:schemeClr val="accent5"/>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268" name="Google Shape;19268;p62"/>
          <p:cNvGrpSpPr/>
          <p:nvPr/>
        </p:nvGrpSpPr>
        <p:grpSpPr>
          <a:xfrm>
            <a:off x="457276" y="4724396"/>
            <a:ext cx="1140610" cy="134569"/>
            <a:chOff x="1227925" y="771950"/>
            <a:chExt cx="5130950" cy="605350"/>
          </a:xfrm>
        </p:grpSpPr>
        <p:sp>
          <p:nvSpPr>
            <p:cNvPr id="19269" name="Google Shape;19269;p62"/>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0" name="Google Shape;19270;p62"/>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1" name="Google Shape;19271;p62"/>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2" name="Google Shape;19272;p62"/>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3" name="Google Shape;19273;p62"/>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4" name="Google Shape;19274;p62"/>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5" name="Google Shape;19275;p62"/>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6" name="Google Shape;19276;p62"/>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7" name="Google Shape;19277;p62"/>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8" name="Google Shape;19278;p62"/>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79" name="Google Shape;19279;p62"/>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0" name="Google Shape;19280;p62"/>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1" name="Google Shape;19281;p62"/>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2" name="Google Shape;19282;p62"/>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3" name="Google Shape;19283;p62"/>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4" name="Google Shape;19284;p62"/>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5" name="Google Shape;19285;p62"/>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6" name="Google Shape;19286;p62"/>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5F6368"/>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7" name="Google Shape;19287;p62"/>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8" name="Google Shape;19288;p62"/>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89" name="Google Shape;19289;p62"/>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90" name="Google Shape;19290;p62"/>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291" name="Google Shape;19291;p62"/>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chemeClr val="lt1"/>
                </a:solidFill>
                <a:latin typeface="Google Sans Medium"/>
                <a:ea typeface="Google Sans Medium"/>
                <a:cs typeface="Google Sans Medium"/>
                <a:sym typeface="Google Sans Medium"/>
              </a:rPr>
              <a:t>‹#›</a:t>
            </a:fld>
            <a:endParaRPr sz="600">
              <a:solidFill>
                <a:schemeClr val="lt1"/>
              </a:solidFill>
              <a:latin typeface="Google Sans Medium"/>
              <a:ea typeface="Google Sans Medium"/>
              <a:cs typeface="Google Sans Medium"/>
              <a:sym typeface="Google Sans Medium"/>
            </a:endParaRPr>
          </a:p>
        </p:txBody>
      </p:sp>
      <p:sp>
        <p:nvSpPr>
          <p:cNvPr id="19292" name="Google Shape;19292;p62"/>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chemeClr val="dk2"/>
                </a:solidFill>
                <a:latin typeface="Google Sans"/>
                <a:ea typeface="Google Sans"/>
                <a:cs typeface="Google Sans"/>
                <a:sym typeface="Google Sans"/>
              </a:rPr>
              <a:t>Confidential and Proprietary</a:t>
            </a:r>
            <a:endParaRPr sz="500">
              <a:solidFill>
                <a:schemeClr val="dk2"/>
              </a:solidFill>
              <a:latin typeface="Google Sans"/>
              <a:ea typeface="Google Sans"/>
              <a:cs typeface="Google Sans"/>
              <a:sym typeface="Google Sans"/>
            </a:endParaRPr>
          </a:p>
        </p:txBody>
      </p:sp>
      <p:sp>
        <p:nvSpPr>
          <p:cNvPr id="19293" name="Google Shape;19293;p62"/>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SzPts val="3000"/>
              <a:buNone/>
              <a:defRPr/>
            </a:lvl1pPr>
            <a:lvl2pPr lvl="1" rtl="0">
              <a:spcBef>
                <a:spcPts val="0"/>
              </a:spcBef>
              <a:spcAft>
                <a:spcPts val="0"/>
              </a:spcAft>
              <a:buSzPts val="2800"/>
              <a:buFont typeface="Google Sans"/>
              <a:buNone/>
              <a:defRPr>
                <a:latin typeface="Google Sans"/>
                <a:ea typeface="Google Sans"/>
                <a:cs typeface="Google Sans"/>
                <a:sym typeface="Google Sans"/>
              </a:defRPr>
            </a:lvl2pPr>
            <a:lvl3pPr lvl="2" rtl="0">
              <a:spcBef>
                <a:spcPts val="0"/>
              </a:spcBef>
              <a:spcAft>
                <a:spcPts val="0"/>
              </a:spcAft>
              <a:buSzPts val="2800"/>
              <a:buFont typeface="Google Sans"/>
              <a:buNone/>
              <a:defRPr>
                <a:latin typeface="Google Sans"/>
                <a:ea typeface="Google Sans"/>
                <a:cs typeface="Google Sans"/>
                <a:sym typeface="Google Sans"/>
              </a:defRPr>
            </a:lvl3pPr>
            <a:lvl4pPr lvl="3" rtl="0">
              <a:spcBef>
                <a:spcPts val="0"/>
              </a:spcBef>
              <a:spcAft>
                <a:spcPts val="0"/>
              </a:spcAft>
              <a:buSzPts val="2800"/>
              <a:buFont typeface="Google Sans"/>
              <a:buNone/>
              <a:defRPr>
                <a:latin typeface="Google Sans"/>
                <a:ea typeface="Google Sans"/>
                <a:cs typeface="Google Sans"/>
                <a:sym typeface="Google Sans"/>
              </a:defRPr>
            </a:lvl4pPr>
            <a:lvl5pPr lvl="4" rtl="0">
              <a:spcBef>
                <a:spcPts val="0"/>
              </a:spcBef>
              <a:spcAft>
                <a:spcPts val="0"/>
              </a:spcAft>
              <a:buSzPts val="2800"/>
              <a:buFont typeface="Google Sans"/>
              <a:buNone/>
              <a:defRPr>
                <a:latin typeface="Google Sans"/>
                <a:ea typeface="Google Sans"/>
                <a:cs typeface="Google Sans"/>
                <a:sym typeface="Google Sans"/>
              </a:defRPr>
            </a:lvl5pPr>
            <a:lvl6pPr lvl="5" rtl="0">
              <a:spcBef>
                <a:spcPts val="0"/>
              </a:spcBef>
              <a:spcAft>
                <a:spcPts val="0"/>
              </a:spcAft>
              <a:buSzPts val="2800"/>
              <a:buFont typeface="Google Sans"/>
              <a:buNone/>
              <a:defRPr>
                <a:latin typeface="Google Sans"/>
                <a:ea typeface="Google Sans"/>
                <a:cs typeface="Google Sans"/>
                <a:sym typeface="Google Sans"/>
              </a:defRPr>
            </a:lvl6pPr>
            <a:lvl7pPr lvl="6" rtl="0">
              <a:spcBef>
                <a:spcPts val="0"/>
              </a:spcBef>
              <a:spcAft>
                <a:spcPts val="0"/>
              </a:spcAft>
              <a:buSzPts val="2800"/>
              <a:buFont typeface="Google Sans"/>
              <a:buNone/>
              <a:defRPr>
                <a:latin typeface="Google Sans"/>
                <a:ea typeface="Google Sans"/>
                <a:cs typeface="Google Sans"/>
                <a:sym typeface="Google Sans"/>
              </a:defRPr>
            </a:lvl7pPr>
            <a:lvl8pPr lvl="7" rtl="0">
              <a:spcBef>
                <a:spcPts val="0"/>
              </a:spcBef>
              <a:spcAft>
                <a:spcPts val="0"/>
              </a:spcAft>
              <a:buSzPts val="2800"/>
              <a:buFont typeface="Google Sans"/>
              <a:buNone/>
              <a:defRPr>
                <a:latin typeface="Google Sans"/>
                <a:ea typeface="Google Sans"/>
                <a:cs typeface="Google Sans"/>
                <a:sym typeface="Google Sans"/>
              </a:defRPr>
            </a:lvl8pPr>
            <a:lvl9pPr lvl="8" rtl="0">
              <a:spcBef>
                <a:spcPts val="0"/>
              </a:spcBef>
              <a:spcAft>
                <a:spcPts val="0"/>
              </a:spcAft>
              <a:buSzPts val="2800"/>
              <a:buFont typeface="Google Sans"/>
              <a:buNone/>
              <a:defRPr>
                <a:latin typeface="Google Sans"/>
                <a:ea typeface="Google Sans"/>
                <a:cs typeface="Google Sans"/>
                <a:sym typeface="Google Sans"/>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ark icon pattern quote">
  <p:cSld name="CUSTOM_13_1_1_1_1_1">
    <p:bg>
      <p:bgPr>
        <a:solidFill>
          <a:schemeClr val="dk1"/>
        </a:solidFill>
      </p:bgPr>
    </p:bg>
    <p:spTree>
      <p:nvGrpSpPr>
        <p:cNvPr id="19294" name="Shape 19294"/>
        <p:cNvGrpSpPr/>
        <p:nvPr/>
      </p:nvGrpSpPr>
      <p:grpSpPr>
        <a:xfrm>
          <a:off x="0" y="0"/>
          <a:ext cx="0" cy="0"/>
          <a:chOff x="0" y="0"/>
          <a:chExt cx="0" cy="0"/>
        </a:xfrm>
      </p:grpSpPr>
      <p:grpSp>
        <p:nvGrpSpPr>
          <p:cNvPr id="19295" name="Google Shape;19295;p63"/>
          <p:cNvGrpSpPr/>
          <p:nvPr/>
        </p:nvGrpSpPr>
        <p:grpSpPr>
          <a:xfrm>
            <a:off x="5688495" y="3"/>
            <a:ext cx="3447620" cy="1467640"/>
            <a:chOff x="11376989" y="6"/>
            <a:chExt cx="6895239" cy="2935280"/>
          </a:xfrm>
        </p:grpSpPr>
        <p:sp>
          <p:nvSpPr>
            <p:cNvPr id="19296" name="Google Shape;19296;p63"/>
            <p:cNvSpPr/>
            <p:nvPr/>
          </p:nvSpPr>
          <p:spPr>
            <a:xfrm>
              <a:off x="12251955" y="167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97" name="Google Shape;19297;p63"/>
            <p:cNvSpPr/>
            <p:nvPr/>
          </p:nvSpPr>
          <p:spPr>
            <a:xfrm>
              <a:off x="12595394"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98" name="Google Shape;19298;p63"/>
            <p:cNvSpPr/>
            <p:nvPr/>
          </p:nvSpPr>
          <p:spPr>
            <a:xfrm>
              <a:off x="12690847" y="30859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299" name="Google Shape;19299;p63"/>
            <p:cNvSpPr/>
            <p:nvPr/>
          </p:nvSpPr>
          <p:spPr>
            <a:xfrm>
              <a:off x="12495392" y="30917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0" name="Google Shape;19300;p63"/>
            <p:cNvSpPr/>
            <p:nvPr/>
          </p:nvSpPr>
          <p:spPr>
            <a:xfrm>
              <a:off x="14001886" y="167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1" name="Google Shape;19301;p63"/>
            <p:cNvSpPr/>
            <p:nvPr/>
          </p:nvSpPr>
          <p:spPr>
            <a:xfrm>
              <a:off x="14345902" y="27541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2" name="Google Shape;19302;p63"/>
            <p:cNvSpPr/>
            <p:nvPr/>
          </p:nvSpPr>
          <p:spPr>
            <a:xfrm>
              <a:off x="14440778" y="30859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3" name="Google Shape;19303;p63"/>
            <p:cNvSpPr/>
            <p:nvPr/>
          </p:nvSpPr>
          <p:spPr>
            <a:xfrm>
              <a:off x="14245324" y="30917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4" name="Google Shape;19304;p63"/>
            <p:cNvSpPr/>
            <p:nvPr/>
          </p:nvSpPr>
          <p:spPr>
            <a:xfrm>
              <a:off x="15752394" y="167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5" name="Google Shape;19305;p63"/>
            <p:cNvSpPr/>
            <p:nvPr/>
          </p:nvSpPr>
          <p:spPr>
            <a:xfrm>
              <a:off x="16096474" y="27541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6" name="Google Shape;19306;p63"/>
            <p:cNvSpPr/>
            <p:nvPr/>
          </p:nvSpPr>
          <p:spPr>
            <a:xfrm>
              <a:off x="16191350" y="308595"/>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7" name="Google Shape;19307;p63"/>
            <p:cNvSpPr/>
            <p:nvPr/>
          </p:nvSpPr>
          <p:spPr>
            <a:xfrm>
              <a:off x="15995895" y="30917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8" name="Google Shape;19308;p63"/>
            <p:cNvSpPr/>
            <p:nvPr/>
          </p:nvSpPr>
          <p:spPr>
            <a:xfrm>
              <a:off x="17502902" y="167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09" name="Google Shape;19309;p63"/>
            <p:cNvSpPr/>
            <p:nvPr/>
          </p:nvSpPr>
          <p:spPr>
            <a:xfrm>
              <a:off x="17846405" y="27541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0" name="Google Shape;19310;p63"/>
            <p:cNvSpPr/>
            <p:nvPr/>
          </p:nvSpPr>
          <p:spPr>
            <a:xfrm>
              <a:off x="17745827" y="30917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1" name="Google Shape;19311;p63"/>
            <p:cNvSpPr/>
            <p:nvPr/>
          </p:nvSpPr>
          <p:spPr>
            <a:xfrm>
              <a:off x="17941281" y="30859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2" name="Google Shape;19312;p63"/>
            <p:cNvSpPr/>
            <p:nvPr/>
          </p:nvSpPr>
          <p:spPr>
            <a:xfrm>
              <a:off x="12251955" y="86638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3" name="Google Shape;19313;p63"/>
            <p:cNvSpPr/>
            <p:nvPr/>
          </p:nvSpPr>
          <p:spPr>
            <a:xfrm>
              <a:off x="12595394"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4" name="Google Shape;19314;p63"/>
            <p:cNvSpPr/>
            <p:nvPr/>
          </p:nvSpPr>
          <p:spPr>
            <a:xfrm>
              <a:off x="12495392" y="117324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5" name="Google Shape;19315;p63"/>
            <p:cNvSpPr/>
            <p:nvPr/>
          </p:nvSpPr>
          <p:spPr>
            <a:xfrm>
              <a:off x="12690847" y="1173247"/>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6" name="Google Shape;19316;p63"/>
            <p:cNvSpPr/>
            <p:nvPr/>
          </p:nvSpPr>
          <p:spPr>
            <a:xfrm>
              <a:off x="14001886" y="86638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7" name="Google Shape;19317;p63"/>
            <p:cNvSpPr/>
            <p:nvPr/>
          </p:nvSpPr>
          <p:spPr>
            <a:xfrm>
              <a:off x="14345902" y="1139550"/>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8" name="Google Shape;19318;p63"/>
            <p:cNvSpPr/>
            <p:nvPr/>
          </p:nvSpPr>
          <p:spPr>
            <a:xfrm>
              <a:off x="14440778" y="1173247"/>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19" name="Google Shape;19319;p63"/>
            <p:cNvSpPr/>
            <p:nvPr/>
          </p:nvSpPr>
          <p:spPr>
            <a:xfrm>
              <a:off x="14245324" y="117324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0" name="Google Shape;19320;p63"/>
            <p:cNvSpPr/>
            <p:nvPr/>
          </p:nvSpPr>
          <p:spPr>
            <a:xfrm>
              <a:off x="15752394" y="86638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1" name="Google Shape;19321;p63"/>
            <p:cNvSpPr/>
            <p:nvPr/>
          </p:nvSpPr>
          <p:spPr>
            <a:xfrm>
              <a:off x="16096474" y="1139550"/>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2" name="Google Shape;19322;p63"/>
            <p:cNvSpPr/>
            <p:nvPr/>
          </p:nvSpPr>
          <p:spPr>
            <a:xfrm>
              <a:off x="15995895" y="117324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3" name="Google Shape;19323;p63"/>
            <p:cNvSpPr/>
            <p:nvPr/>
          </p:nvSpPr>
          <p:spPr>
            <a:xfrm>
              <a:off x="16191350" y="1173247"/>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4" name="Google Shape;19324;p63"/>
            <p:cNvSpPr/>
            <p:nvPr/>
          </p:nvSpPr>
          <p:spPr>
            <a:xfrm>
              <a:off x="17502902" y="86638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5" name="Google Shape;19325;p63"/>
            <p:cNvSpPr/>
            <p:nvPr/>
          </p:nvSpPr>
          <p:spPr>
            <a:xfrm>
              <a:off x="17846405" y="1139550"/>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6" name="Google Shape;19326;p63"/>
            <p:cNvSpPr/>
            <p:nvPr/>
          </p:nvSpPr>
          <p:spPr>
            <a:xfrm>
              <a:off x="17941281" y="1173247"/>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7" name="Google Shape;19327;p63"/>
            <p:cNvSpPr/>
            <p:nvPr/>
          </p:nvSpPr>
          <p:spPr>
            <a:xfrm>
              <a:off x="17745827" y="117324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8" name="Google Shape;19328;p63"/>
            <p:cNvSpPr/>
            <p:nvPr/>
          </p:nvSpPr>
          <p:spPr>
            <a:xfrm>
              <a:off x="12251955" y="173046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29" name="Google Shape;19329;p63"/>
            <p:cNvSpPr/>
            <p:nvPr/>
          </p:nvSpPr>
          <p:spPr>
            <a:xfrm>
              <a:off x="12595394"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0" name="Google Shape;19330;p63"/>
            <p:cNvSpPr/>
            <p:nvPr/>
          </p:nvSpPr>
          <p:spPr>
            <a:xfrm>
              <a:off x="12690847" y="2037386"/>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1" name="Google Shape;19331;p63"/>
            <p:cNvSpPr/>
            <p:nvPr/>
          </p:nvSpPr>
          <p:spPr>
            <a:xfrm>
              <a:off x="12495392" y="2037962"/>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2" name="Google Shape;19332;p63"/>
            <p:cNvSpPr/>
            <p:nvPr/>
          </p:nvSpPr>
          <p:spPr>
            <a:xfrm>
              <a:off x="14001886" y="173046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3" name="Google Shape;19333;p63"/>
            <p:cNvSpPr/>
            <p:nvPr/>
          </p:nvSpPr>
          <p:spPr>
            <a:xfrm>
              <a:off x="14345902" y="200420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4" name="Google Shape;19334;p63"/>
            <p:cNvSpPr/>
            <p:nvPr/>
          </p:nvSpPr>
          <p:spPr>
            <a:xfrm>
              <a:off x="14245324" y="2037962"/>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5" name="Google Shape;19335;p63"/>
            <p:cNvSpPr/>
            <p:nvPr/>
          </p:nvSpPr>
          <p:spPr>
            <a:xfrm>
              <a:off x="14440778" y="2037386"/>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6" name="Google Shape;19336;p63"/>
            <p:cNvSpPr/>
            <p:nvPr/>
          </p:nvSpPr>
          <p:spPr>
            <a:xfrm>
              <a:off x="15752394" y="1730462"/>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7" name="Google Shape;19337;p63"/>
            <p:cNvSpPr/>
            <p:nvPr/>
          </p:nvSpPr>
          <p:spPr>
            <a:xfrm>
              <a:off x="16096474" y="200420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8" name="Google Shape;19338;p63"/>
            <p:cNvSpPr/>
            <p:nvPr/>
          </p:nvSpPr>
          <p:spPr>
            <a:xfrm>
              <a:off x="15995895" y="2037962"/>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39" name="Google Shape;19339;p63"/>
            <p:cNvSpPr/>
            <p:nvPr/>
          </p:nvSpPr>
          <p:spPr>
            <a:xfrm>
              <a:off x="16191350" y="2037386"/>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0" name="Google Shape;19340;p63"/>
            <p:cNvSpPr/>
            <p:nvPr/>
          </p:nvSpPr>
          <p:spPr>
            <a:xfrm>
              <a:off x="17502902" y="173046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1" name="Google Shape;19341;p63"/>
            <p:cNvSpPr/>
            <p:nvPr/>
          </p:nvSpPr>
          <p:spPr>
            <a:xfrm>
              <a:off x="17846405" y="200420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2" name="Google Shape;19342;p63"/>
            <p:cNvSpPr/>
            <p:nvPr/>
          </p:nvSpPr>
          <p:spPr>
            <a:xfrm>
              <a:off x="17745827" y="2037962"/>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3" name="Google Shape;19343;p63"/>
            <p:cNvSpPr/>
            <p:nvPr/>
          </p:nvSpPr>
          <p:spPr>
            <a:xfrm>
              <a:off x="17941281" y="2037386"/>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4" name="Google Shape;19344;p63"/>
            <p:cNvSpPr/>
            <p:nvPr/>
          </p:nvSpPr>
          <p:spPr>
            <a:xfrm>
              <a:off x="11376989" y="43659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5" name="Google Shape;19345;p63"/>
            <p:cNvSpPr/>
            <p:nvPr/>
          </p:nvSpPr>
          <p:spPr>
            <a:xfrm>
              <a:off x="11720428" y="709754"/>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6" name="Google Shape;19346;p63"/>
            <p:cNvSpPr/>
            <p:nvPr/>
          </p:nvSpPr>
          <p:spPr>
            <a:xfrm>
              <a:off x="11619850" y="744092"/>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7" name="Google Shape;19347;p63"/>
            <p:cNvSpPr/>
            <p:nvPr/>
          </p:nvSpPr>
          <p:spPr>
            <a:xfrm>
              <a:off x="11815305" y="74351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8" name="Google Shape;19348;p63"/>
            <p:cNvSpPr/>
            <p:nvPr/>
          </p:nvSpPr>
          <p:spPr>
            <a:xfrm>
              <a:off x="13126920" y="43659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49" name="Google Shape;19349;p63"/>
            <p:cNvSpPr/>
            <p:nvPr/>
          </p:nvSpPr>
          <p:spPr>
            <a:xfrm>
              <a:off x="13470936" y="709754"/>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0" name="Google Shape;19350;p63"/>
            <p:cNvSpPr/>
            <p:nvPr/>
          </p:nvSpPr>
          <p:spPr>
            <a:xfrm>
              <a:off x="13370358" y="744092"/>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1" name="Google Shape;19351;p63"/>
            <p:cNvSpPr/>
            <p:nvPr/>
          </p:nvSpPr>
          <p:spPr>
            <a:xfrm>
              <a:off x="13565813" y="74351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2" name="Google Shape;19352;p63"/>
            <p:cNvSpPr/>
            <p:nvPr/>
          </p:nvSpPr>
          <p:spPr>
            <a:xfrm>
              <a:off x="14877428" y="436592"/>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3" name="Google Shape;19353;p63"/>
            <p:cNvSpPr/>
            <p:nvPr/>
          </p:nvSpPr>
          <p:spPr>
            <a:xfrm>
              <a:off x="15220931" y="709754"/>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4" name="Google Shape;19354;p63"/>
            <p:cNvSpPr/>
            <p:nvPr/>
          </p:nvSpPr>
          <p:spPr>
            <a:xfrm>
              <a:off x="15315744" y="743515"/>
              <a:ext cx="88086" cy="144077"/>
            </a:xfrm>
            <a:custGeom>
              <a:rect b="b" l="l" r="r" t="t"/>
              <a:pathLst>
                <a:path extrusionOk="0" h="2249" w="1375">
                  <a:moveTo>
                    <a:pt x="367" y="0"/>
                  </a:moveTo>
                  <a:lnTo>
                    <a:pt x="1" y="321"/>
                  </a:lnTo>
                  <a:lnTo>
                    <a:pt x="724" y="1124"/>
                  </a:lnTo>
                  <a:lnTo>
                    <a:pt x="1" y="1918"/>
                  </a:lnTo>
                  <a:lnTo>
                    <a:pt x="367" y="2248"/>
                  </a:lnTo>
                  <a:lnTo>
                    <a:pt x="1375" y="1124"/>
                  </a:lnTo>
                  <a:lnTo>
                    <a:pt x="36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5" name="Google Shape;19355;p63"/>
            <p:cNvSpPr/>
            <p:nvPr/>
          </p:nvSpPr>
          <p:spPr>
            <a:xfrm>
              <a:off x="15120289" y="744092"/>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6" name="Google Shape;19356;p63"/>
            <p:cNvSpPr/>
            <p:nvPr/>
          </p:nvSpPr>
          <p:spPr>
            <a:xfrm>
              <a:off x="16627360" y="436592"/>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7" name="Google Shape;19357;p63"/>
            <p:cNvSpPr/>
            <p:nvPr/>
          </p:nvSpPr>
          <p:spPr>
            <a:xfrm>
              <a:off x="16971439" y="709754"/>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8" name="Google Shape;19358;p63"/>
            <p:cNvSpPr/>
            <p:nvPr/>
          </p:nvSpPr>
          <p:spPr>
            <a:xfrm>
              <a:off x="17066316" y="743515"/>
              <a:ext cx="88022" cy="144077"/>
            </a:xfrm>
            <a:custGeom>
              <a:rect b="b" l="l" r="r" t="t"/>
              <a:pathLst>
                <a:path extrusionOk="0" h="2249" w="1374">
                  <a:moveTo>
                    <a:pt x="357" y="0"/>
                  </a:moveTo>
                  <a:lnTo>
                    <a:pt x="0" y="321"/>
                  </a:lnTo>
                  <a:lnTo>
                    <a:pt x="714" y="1124"/>
                  </a:lnTo>
                  <a:lnTo>
                    <a:pt x="0" y="1918"/>
                  </a:lnTo>
                  <a:lnTo>
                    <a:pt x="366" y="2248"/>
                  </a:lnTo>
                  <a:lnTo>
                    <a:pt x="1374"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59" name="Google Shape;19359;p63"/>
            <p:cNvSpPr/>
            <p:nvPr/>
          </p:nvSpPr>
          <p:spPr>
            <a:xfrm>
              <a:off x="16870861" y="744092"/>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0" name="Google Shape;19360;p63"/>
            <p:cNvSpPr/>
            <p:nvPr/>
          </p:nvSpPr>
          <p:spPr>
            <a:xfrm>
              <a:off x="11376989" y="1301308"/>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1" name="Google Shape;19361;p63"/>
            <p:cNvSpPr/>
            <p:nvPr/>
          </p:nvSpPr>
          <p:spPr>
            <a:xfrm>
              <a:off x="11720428" y="1574470"/>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2" name="Google Shape;19362;p63"/>
            <p:cNvSpPr/>
            <p:nvPr/>
          </p:nvSpPr>
          <p:spPr>
            <a:xfrm>
              <a:off x="11815305" y="1608167"/>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3" name="Google Shape;19363;p63"/>
            <p:cNvSpPr/>
            <p:nvPr/>
          </p:nvSpPr>
          <p:spPr>
            <a:xfrm>
              <a:off x="11619850" y="1608167"/>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4" name="Google Shape;19364;p63"/>
            <p:cNvSpPr/>
            <p:nvPr/>
          </p:nvSpPr>
          <p:spPr>
            <a:xfrm>
              <a:off x="13126920" y="1301308"/>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5" name="Google Shape;19365;p63"/>
            <p:cNvSpPr/>
            <p:nvPr/>
          </p:nvSpPr>
          <p:spPr>
            <a:xfrm>
              <a:off x="13470936" y="1574470"/>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6" name="Google Shape;19366;p63"/>
            <p:cNvSpPr/>
            <p:nvPr/>
          </p:nvSpPr>
          <p:spPr>
            <a:xfrm>
              <a:off x="13370358" y="1608167"/>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7" name="Google Shape;19367;p63"/>
            <p:cNvSpPr/>
            <p:nvPr/>
          </p:nvSpPr>
          <p:spPr>
            <a:xfrm>
              <a:off x="13565813" y="1608167"/>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8" name="Google Shape;19368;p63"/>
            <p:cNvSpPr/>
            <p:nvPr/>
          </p:nvSpPr>
          <p:spPr>
            <a:xfrm>
              <a:off x="14877428" y="1301308"/>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69" name="Google Shape;19369;p63"/>
            <p:cNvSpPr/>
            <p:nvPr/>
          </p:nvSpPr>
          <p:spPr>
            <a:xfrm>
              <a:off x="15220931" y="1574470"/>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0" name="Google Shape;19370;p63"/>
            <p:cNvSpPr/>
            <p:nvPr/>
          </p:nvSpPr>
          <p:spPr>
            <a:xfrm>
              <a:off x="15120289" y="1608167"/>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1" name="Google Shape;19371;p63"/>
            <p:cNvSpPr/>
            <p:nvPr/>
          </p:nvSpPr>
          <p:spPr>
            <a:xfrm>
              <a:off x="15315744" y="1608167"/>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2" name="Google Shape;19372;p63"/>
            <p:cNvSpPr/>
            <p:nvPr/>
          </p:nvSpPr>
          <p:spPr>
            <a:xfrm>
              <a:off x="16627360" y="1301308"/>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3" name="Google Shape;19373;p63"/>
            <p:cNvSpPr/>
            <p:nvPr/>
          </p:nvSpPr>
          <p:spPr>
            <a:xfrm>
              <a:off x="16971439" y="1574470"/>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4" name="Google Shape;19374;p63"/>
            <p:cNvSpPr/>
            <p:nvPr/>
          </p:nvSpPr>
          <p:spPr>
            <a:xfrm>
              <a:off x="17066316" y="1608167"/>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5" name="Google Shape;19375;p63"/>
            <p:cNvSpPr/>
            <p:nvPr/>
          </p:nvSpPr>
          <p:spPr>
            <a:xfrm>
              <a:off x="16870861" y="1608167"/>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6" name="Google Shape;19376;p63"/>
            <p:cNvSpPr/>
            <p:nvPr/>
          </p:nvSpPr>
          <p:spPr>
            <a:xfrm>
              <a:off x="11376989" y="2165383"/>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7" name="Google Shape;19377;p63"/>
            <p:cNvSpPr/>
            <p:nvPr/>
          </p:nvSpPr>
          <p:spPr>
            <a:xfrm>
              <a:off x="11720428" y="2438545"/>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8" name="Google Shape;19378;p63"/>
            <p:cNvSpPr/>
            <p:nvPr/>
          </p:nvSpPr>
          <p:spPr>
            <a:xfrm>
              <a:off x="11815305" y="2472306"/>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79" name="Google Shape;19379;p63"/>
            <p:cNvSpPr/>
            <p:nvPr/>
          </p:nvSpPr>
          <p:spPr>
            <a:xfrm>
              <a:off x="11619850" y="2472883"/>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0" name="Google Shape;19380;p63"/>
            <p:cNvSpPr/>
            <p:nvPr/>
          </p:nvSpPr>
          <p:spPr>
            <a:xfrm>
              <a:off x="13126920" y="2165383"/>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1" name="Google Shape;19381;p63"/>
            <p:cNvSpPr/>
            <p:nvPr/>
          </p:nvSpPr>
          <p:spPr>
            <a:xfrm>
              <a:off x="13470936" y="2438545"/>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2" name="Google Shape;19382;p63"/>
            <p:cNvSpPr/>
            <p:nvPr/>
          </p:nvSpPr>
          <p:spPr>
            <a:xfrm>
              <a:off x="13370358" y="2472883"/>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3" name="Google Shape;19383;p63"/>
            <p:cNvSpPr/>
            <p:nvPr/>
          </p:nvSpPr>
          <p:spPr>
            <a:xfrm>
              <a:off x="13565813" y="2472306"/>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4" name="Google Shape;19384;p63"/>
            <p:cNvSpPr/>
            <p:nvPr/>
          </p:nvSpPr>
          <p:spPr>
            <a:xfrm>
              <a:off x="14877428" y="2165383"/>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5" name="Google Shape;19385;p63"/>
            <p:cNvSpPr/>
            <p:nvPr/>
          </p:nvSpPr>
          <p:spPr>
            <a:xfrm>
              <a:off x="15220931" y="2438545"/>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6" name="Google Shape;19386;p63"/>
            <p:cNvSpPr/>
            <p:nvPr/>
          </p:nvSpPr>
          <p:spPr>
            <a:xfrm>
              <a:off x="15120289" y="2472883"/>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7" name="Google Shape;19387;p63"/>
            <p:cNvSpPr/>
            <p:nvPr/>
          </p:nvSpPr>
          <p:spPr>
            <a:xfrm>
              <a:off x="15315744" y="2472306"/>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8" name="Google Shape;19388;p63"/>
            <p:cNvSpPr/>
            <p:nvPr/>
          </p:nvSpPr>
          <p:spPr>
            <a:xfrm>
              <a:off x="16627360" y="2165383"/>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89" name="Google Shape;19389;p63"/>
            <p:cNvSpPr/>
            <p:nvPr/>
          </p:nvSpPr>
          <p:spPr>
            <a:xfrm>
              <a:off x="16971439" y="2438545"/>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0" name="Google Shape;19390;p63"/>
            <p:cNvSpPr/>
            <p:nvPr/>
          </p:nvSpPr>
          <p:spPr>
            <a:xfrm>
              <a:off x="17066316" y="2472306"/>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1" name="Google Shape;19391;p63"/>
            <p:cNvSpPr/>
            <p:nvPr/>
          </p:nvSpPr>
          <p:spPr>
            <a:xfrm>
              <a:off x="16870861" y="2472883"/>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2" name="Google Shape;19392;p63"/>
            <p:cNvSpPr/>
            <p:nvPr/>
          </p:nvSpPr>
          <p:spPr>
            <a:xfrm>
              <a:off x="11419847" y="6"/>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3" name="Google Shape;19393;p63"/>
            <p:cNvSpPr/>
            <p:nvPr/>
          </p:nvSpPr>
          <p:spPr>
            <a:xfrm>
              <a:off x="13169778" y="6"/>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4" name="Google Shape;19394;p63"/>
            <p:cNvSpPr/>
            <p:nvPr/>
          </p:nvSpPr>
          <p:spPr>
            <a:xfrm>
              <a:off x="14920286" y="6"/>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5" name="Google Shape;19395;p63"/>
            <p:cNvSpPr/>
            <p:nvPr/>
          </p:nvSpPr>
          <p:spPr>
            <a:xfrm>
              <a:off x="16670217" y="6"/>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6" name="Google Shape;19396;p63"/>
            <p:cNvSpPr/>
            <p:nvPr/>
          </p:nvSpPr>
          <p:spPr>
            <a:xfrm>
              <a:off x="11720428" y="6"/>
              <a:ext cx="45805" cy="57208"/>
            </a:xfrm>
            <a:custGeom>
              <a:rect b="b" l="l" r="r" t="t"/>
              <a:pathLst>
                <a:path extrusionOk="0" h="893" w="715">
                  <a:moveTo>
                    <a:pt x="206" y="0"/>
                  </a:moveTo>
                  <a:lnTo>
                    <a:pt x="1" y="767"/>
                  </a:lnTo>
                  <a:lnTo>
                    <a:pt x="474" y="892"/>
                  </a:lnTo>
                  <a:lnTo>
                    <a:pt x="71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7" name="Google Shape;19397;p63"/>
            <p:cNvSpPr/>
            <p:nvPr/>
          </p:nvSpPr>
          <p:spPr>
            <a:xfrm>
              <a:off x="11815305" y="6"/>
              <a:ext cx="44075" cy="22870"/>
            </a:xfrm>
            <a:custGeom>
              <a:rect b="b" l="l" r="r" t="t"/>
              <a:pathLst>
                <a:path extrusionOk="0" h="357" w="688">
                  <a:moveTo>
                    <a:pt x="36" y="0"/>
                  </a:moveTo>
                  <a:lnTo>
                    <a:pt x="1" y="36"/>
                  </a:lnTo>
                  <a:lnTo>
                    <a:pt x="366" y="357"/>
                  </a:lnTo>
                  <a:lnTo>
                    <a:pt x="68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8" name="Google Shape;19398;p63"/>
            <p:cNvSpPr/>
            <p:nvPr/>
          </p:nvSpPr>
          <p:spPr>
            <a:xfrm>
              <a:off x="11663285" y="6"/>
              <a:ext cx="44652" cy="23447"/>
            </a:xfrm>
            <a:custGeom>
              <a:rect b="b" l="l" r="r" t="t"/>
              <a:pathLst>
                <a:path extrusionOk="0" h="366" w="697">
                  <a:moveTo>
                    <a:pt x="1" y="0"/>
                  </a:moveTo>
                  <a:lnTo>
                    <a:pt x="331" y="366"/>
                  </a:lnTo>
                  <a:lnTo>
                    <a:pt x="696" y="45"/>
                  </a:lnTo>
                  <a:lnTo>
                    <a:pt x="661"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399" name="Google Shape;19399;p63"/>
            <p:cNvSpPr/>
            <p:nvPr/>
          </p:nvSpPr>
          <p:spPr>
            <a:xfrm>
              <a:off x="13565813" y="6"/>
              <a:ext cx="44075" cy="22870"/>
            </a:xfrm>
            <a:custGeom>
              <a:rect b="b" l="l" r="r" t="t"/>
              <a:pathLst>
                <a:path extrusionOk="0" h="357" w="688">
                  <a:moveTo>
                    <a:pt x="28" y="0"/>
                  </a:moveTo>
                  <a:lnTo>
                    <a:pt x="1" y="36"/>
                  </a:lnTo>
                  <a:lnTo>
                    <a:pt x="367" y="357"/>
                  </a:lnTo>
                  <a:lnTo>
                    <a:pt x="68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0" name="Google Shape;19400;p63"/>
            <p:cNvSpPr/>
            <p:nvPr/>
          </p:nvSpPr>
          <p:spPr>
            <a:xfrm>
              <a:off x="13470936" y="6"/>
              <a:ext cx="45228" cy="57208"/>
            </a:xfrm>
            <a:custGeom>
              <a:rect b="b" l="l" r="r" t="t"/>
              <a:pathLst>
                <a:path extrusionOk="0" h="893" w="706">
                  <a:moveTo>
                    <a:pt x="206" y="0"/>
                  </a:moveTo>
                  <a:lnTo>
                    <a:pt x="1" y="767"/>
                  </a:lnTo>
                  <a:lnTo>
                    <a:pt x="465" y="892"/>
                  </a:lnTo>
                  <a:lnTo>
                    <a:pt x="70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1" name="Google Shape;19401;p63"/>
            <p:cNvSpPr/>
            <p:nvPr/>
          </p:nvSpPr>
          <p:spPr>
            <a:xfrm>
              <a:off x="13413792" y="6"/>
              <a:ext cx="44075" cy="23447"/>
            </a:xfrm>
            <a:custGeom>
              <a:rect b="b" l="l" r="r" t="t"/>
              <a:pathLst>
                <a:path extrusionOk="0" h="366" w="688">
                  <a:moveTo>
                    <a:pt x="1" y="0"/>
                  </a:moveTo>
                  <a:lnTo>
                    <a:pt x="331" y="366"/>
                  </a:lnTo>
                  <a:lnTo>
                    <a:pt x="688" y="45"/>
                  </a:lnTo>
                  <a:lnTo>
                    <a:pt x="652"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2" name="Google Shape;19402;p63"/>
            <p:cNvSpPr/>
            <p:nvPr/>
          </p:nvSpPr>
          <p:spPr>
            <a:xfrm>
              <a:off x="15315744" y="6"/>
              <a:ext cx="44075" cy="22870"/>
            </a:xfrm>
            <a:custGeom>
              <a:rect b="b" l="l" r="r" t="t"/>
              <a:pathLst>
                <a:path extrusionOk="0" h="357" w="688">
                  <a:moveTo>
                    <a:pt x="37" y="0"/>
                  </a:moveTo>
                  <a:lnTo>
                    <a:pt x="1" y="36"/>
                  </a:lnTo>
                  <a:lnTo>
                    <a:pt x="367" y="357"/>
                  </a:lnTo>
                  <a:lnTo>
                    <a:pt x="68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3" name="Google Shape;19403;p63"/>
            <p:cNvSpPr/>
            <p:nvPr/>
          </p:nvSpPr>
          <p:spPr>
            <a:xfrm>
              <a:off x="15220931" y="6"/>
              <a:ext cx="45741" cy="57208"/>
            </a:xfrm>
            <a:custGeom>
              <a:rect b="b" l="l" r="r" t="t"/>
              <a:pathLst>
                <a:path extrusionOk="0" h="893" w="714">
                  <a:moveTo>
                    <a:pt x="205" y="0"/>
                  </a:moveTo>
                  <a:lnTo>
                    <a:pt x="0" y="767"/>
                  </a:lnTo>
                  <a:lnTo>
                    <a:pt x="473" y="892"/>
                  </a:lnTo>
                  <a:lnTo>
                    <a:pt x="71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4" name="Google Shape;19404;p63"/>
            <p:cNvSpPr/>
            <p:nvPr/>
          </p:nvSpPr>
          <p:spPr>
            <a:xfrm>
              <a:off x="15163724" y="6"/>
              <a:ext cx="44652" cy="23447"/>
            </a:xfrm>
            <a:custGeom>
              <a:rect b="b" l="l" r="r" t="t"/>
              <a:pathLst>
                <a:path extrusionOk="0" h="366" w="697">
                  <a:moveTo>
                    <a:pt x="1" y="0"/>
                  </a:moveTo>
                  <a:lnTo>
                    <a:pt x="331" y="366"/>
                  </a:lnTo>
                  <a:lnTo>
                    <a:pt x="697" y="45"/>
                  </a:lnTo>
                  <a:lnTo>
                    <a:pt x="661"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5" name="Google Shape;19405;p63"/>
            <p:cNvSpPr/>
            <p:nvPr/>
          </p:nvSpPr>
          <p:spPr>
            <a:xfrm>
              <a:off x="16971439" y="6"/>
              <a:ext cx="45228" cy="57208"/>
            </a:xfrm>
            <a:custGeom>
              <a:rect b="b" l="l" r="r" t="t"/>
              <a:pathLst>
                <a:path extrusionOk="0" h="893" w="706">
                  <a:moveTo>
                    <a:pt x="205" y="0"/>
                  </a:moveTo>
                  <a:lnTo>
                    <a:pt x="0" y="767"/>
                  </a:lnTo>
                  <a:lnTo>
                    <a:pt x="473" y="892"/>
                  </a:lnTo>
                  <a:lnTo>
                    <a:pt x="7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6" name="Google Shape;19406;p63"/>
            <p:cNvSpPr/>
            <p:nvPr/>
          </p:nvSpPr>
          <p:spPr>
            <a:xfrm>
              <a:off x="17066316" y="6"/>
              <a:ext cx="44075" cy="22870"/>
            </a:xfrm>
            <a:custGeom>
              <a:rect b="b" l="l" r="r" t="t"/>
              <a:pathLst>
                <a:path extrusionOk="0" h="357" w="688">
                  <a:moveTo>
                    <a:pt x="27" y="0"/>
                  </a:moveTo>
                  <a:lnTo>
                    <a:pt x="0" y="36"/>
                  </a:lnTo>
                  <a:lnTo>
                    <a:pt x="366" y="357"/>
                  </a:lnTo>
                  <a:lnTo>
                    <a:pt x="68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07" name="Google Shape;19407;p63"/>
            <p:cNvSpPr/>
            <p:nvPr/>
          </p:nvSpPr>
          <p:spPr>
            <a:xfrm>
              <a:off x="16914295" y="6"/>
              <a:ext cx="44588" cy="23447"/>
            </a:xfrm>
            <a:custGeom>
              <a:rect b="b" l="l" r="r" t="t"/>
              <a:pathLst>
                <a:path extrusionOk="0" h="366" w="696">
                  <a:moveTo>
                    <a:pt x="0" y="0"/>
                  </a:moveTo>
                  <a:lnTo>
                    <a:pt x="330" y="366"/>
                  </a:lnTo>
                  <a:lnTo>
                    <a:pt x="696" y="45"/>
                  </a:lnTo>
                  <a:lnTo>
                    <a:pt x="651"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408" name="Google Shape;19408;p63"/>
          <p:cNvGrpSpPr/>
          <p:nvPr/>
        </p:nvGrpSpPr>
        <p:grpSpPr>
          <a:xfrm>
            <a:off x="-5" y="3675865"/>
            <a:ext cx="3447620" cy="1467640"/>
            <a:chOff x="-11" y="7351731"/>
            <a:chExt cx="6895239" cy="2935280"/>
          </a:xfrm>
        </p:grpSpPr>
        <p:sp>
          <p:nvSpPr>
            <p:cNvPr id="19409" name="Google Shape;19409;p63"/>
            <p:cNvSpPr/>
            <p:nvPr/>
          </p:nvSpPr>
          <p:spPr>
            <a:xfrm rot="10800000">
              <a:off x="5251000" y="9515442"/>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2"/>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0" name="Google Shape;19410;p63"/>
            <p:cNvSpPr/>
            <p:nvPr/>
          </p:nvSpPr>
          <p:spPr>
            <a:xfrm rot="10800000">
              <a:off x="5591556"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1" name="Google Shape;19411;p63"/>
            <p:cNvSpPr/>
            <p:nvPr/>
          </p:nvSpPr>
          <p:spPr>
            <a:xfrm rot="10800000">
              <a:off x="5493861" y="9834345"/>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2" name="Google Shape;19412;p63"/>
            <p:cNvSpPr/>
            <p:nvPr/>
          </p:nvSpPr>
          <p:spPr>
            <a:xfrm rot="10800000">
              <a:off x="5689316" y="983376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3" name="Google Shape;19413;p63"/>
            <p:cNvSpPr/>
            <p:nvPr/>
          </p:nvSpPr>
          <p:spPr>
            <a:xfrm rot="10800000">
              <a:off x="3500428" y="9515442"/>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2"/>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4" name="Google Shape;19414;p63"/>
            <p:cNvSpPr/>
            <p:nvPr/>
          </p:nvSpPr>
          <p:spPr>
            <a:xfrm rot="10800000">
              <a:off x="3841049" y="9800072"/>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5" name="Google Shape;19415;p63"/>
            <p:cNvSpPr/>
            <p:nvPr/>
          </p:nvSpPr>
          <p:spPr>
            <a:xfrm rot="10800000">
              <a:off x="3743353" y="9834345"/>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6" name="Google Shape;19416;p63"/>
            <p:cNvSpPr/>
            <p:nvPr/>
          </p:nvSpPr>
          <p:spPr>
            <a:xfrm rot="10800000">
              <a:off x="3938808" y="983376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7" name="Google Shape;19417;p63"/>
            <p:cNvSpPr/>
            <p:nvPr/>
          </p:nvSpPr>
          <p:spPr>
            <a:xfrm rot="10800000">
              <a:off x="-11" y="9515442"/>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2"/>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8" name="Google Shape;19418;p63"/>
            <p:cNvSpPr/>
            <p:nvPr/>
          </p:nvSpPr>
          <p:spPr>
            <a:xfrm rot="10800000">
              <a:off x="340610" y="9800072"/>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19" name="Google Shape;19419;p63"/>
            <p:cNvSpPr/>
            <p:nvPr/>
          </p:nvSpPr>
          <p:spPr>
            <a:xfrm rot="10800000">
              <a:off x="438305" y="983376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0" name="Google Shape;19420;p63"/>
            <p:cNvSpPr/>
            <p:nvPr/>
          </p:nvSpPr>
          <p:spPr>
            <a:xfrm rot="10800000">
              <a:off x="242850" y="9834345"/>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1" name="Google Shape;19421;p63"/>
            <p:cNvSpPr/>
            <p:nvPr/>
          </p:nvSpPr>
          <p:spPr>
            <a:xfrm rot="10800000">
              <a:off x="5251000" y="8651367"/>
              <a:ext cx="769263" cy="769263"/>
            </a:xfrm>
            <a:custGeom>
              <a:rect b="b" l="l" r="r" t="t"/>
              <a:pathLst>
                <a:path extrusionOk="0" h="12008" w="12008">
                  <a:moveTo>
                    <a:pt x="6004" y="2534"/>
                  </a:moveTo>
                  <a:cubicBezTo>
                    <a:pt x="7922" y="2534"/>
                    <a:pt x="9474" y="4086"/>
                    <a:pt x="9474" y="5995"/>
                  </a:cubicBezTo>
                  <a:lnTo>
                    <a:pt x="9474" y="6004"/>
                  </a:lnTo>
                  <a:cubicBezTo>
                    <a:pt x="9474" y="7922"/>
                    <a:pt x="7922" y="9483"/>
                    <a:pt x="6004" y="9483"/>
                  </a:cubicBezTo>
                  <a:cubicBezTo>
                    <a:pt x="4086" y="9483"/>
                    <a:pt x="2534" y="7922"/>
                    <a:pt x="2534" y="6004"/>
                  </a:cubicBezTo>
                  <a:cubicBezTo>
                    <a:pt x="2534" y="4086"/>
                    <a:pt x="4086" y="2534"/>
                    <a:pt x="6004" y="2534"/>
                  </a:cubicBezTo>
                  <a:close/>
                  <a:moveTo>
                    <a:pt x="6004" y="0"/>
                  </a:moveTo>
                  <a:lnTo>
                    <a:pt x="5522"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2" name="Google Shape;19422;p63"/>
            <p:cNvSpPr/>
            <p:nvPr/>
          </p:nvSpPr>
          <p:spPr>
            <a:xfrm rot="10800000">
              <a:off x="5591556"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3" name="Google Shape;19423;p63"/>
            <p:cNvSpPr/>
            <p:nvPr/>
          </p:nvSpPr>
          <p:spPr>
            <a:xfrm rot="10800000">
              <a:off x="5689316" y="8969117"/>
              <a:ext cx="87509" cy="144653"/>
            </a:xfrm>
            <a:custGeom>
              <a:rect b="b" l="l" r="r" t="t"/>
              <a:pathLst>
                <a:path extrusionOk="0" h="2258" w="1366">
                  <a:moveTo>
                    <a:pt x="1000" y="1"/>
                  </a:moveTo>
                  <a:lnTo>
                    <a:pt x="1" y="1125"/>
                  </a:lnTo>
                  <a:lnTo>
                    <a:pt x="1000" y="2258"/>
                  </a:lnTo>
                  <a:lnTo>
                    <a:pt x="1366" y="1928"/>
                  </a:lnTo>
                  <a:lnTo>
                    <a:pt x="652" y="1134"/>
                  </a:lnTo>
                  <a:lnTo>
                    <a:pt x="1366" y="331"/>
                  </a:lnTo>
                  <a:lnTo>
                    <a:pt x="1000"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4" name="Google Shape;19424;p63"/>
            <p:cNvSpPr/>
            <p:nvPr/>
          </p:nvSpPr>
          <p:spPr>
            <a:xfrm rot="10800000">
              <a:off x="5493861" y="8969693"/>
              <a:ext cx="87509" cy="144077"/>
            </a:xfrm>
            <a:custGeom>
              <a:rect b="b" l="l" r="r" t="t"/>
              <a:pathLst>
                <a:path extrusionOk="0" h="2249" w="1366">
                  <a:moveTo>
                    <a:pt x="357" y="1"/>
                  </a:moveTo>
                  <a:lnTo>
                    <a:pt x="1" y="322"/>
                  </a:lnTo>
                  <a:lnTo>
                    <a:pt x="714" y="1125"/>
                  </a:lnTo>
                  <a:lnTo>
                    <a:pt x="1" y="1919"/>
                  </a:lnTo>
                  <a:lnTo>
                    <a:pt x="357" y="2249"/>
                  </a:lnTo>
                  <a:lnTo>
                    <a:pt x="1366" y="1125"/>
                  </a:lnTo>
                  <a:lnTo>
                    <a:pt x="3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5" name="Google Shape;19425;p63"/>
            <p:cNvSpPr/>
            <p:nvPr/>
          </p:nvSpPr>
          <p:spPr>
            <a:xfrm rot="10800000">
              <a:off x="3500428" y="8651367"/>
              <a:ext cx="769903" cy="769263"/>
            </a:xfrm>
            <a:custGeom>
              <a:rect b="b" l="l" r="r" t="t"/>
              <a:pathLst>
                <a:path extrusionOk="0" h="12008" w="12018">
                  <a:moveTo>
                    <a:pt x="6004" y="2534"/>
                  </a:moveTo>
                  <a:cubicBezTo>
                    <a:pt x="7922" y="2534"/>
                    <a:pt x="9475" y="4086"/>
                    <a:pt x="9484" y="5995"/>
                  </a:cubicBezTo>
                  <a:lnTo>
                    <a:pt x="9484" y="6004"/>
                  </a:lnTo>
                  <a:cubicBezTo>
                    <a:pt x="9484" y="7922"/>
                    <a:pt x="7922" y="9483"/>
                    <a:pt x="6004" y="9483"/>
                  </a:cubicBezTo>
                  <a:cubicBezTo>
                    <a:pt x="4086" y="9483"/>
                    <a:pt x="2534" y="7922"/>
                    <a:pt x="2534" y="6004"/>
                  </a:cubicBezTo>
                  <a:cubicBezTo>
                    <a:pt x="2534" y="4086"/>
                    <a:pt x="4086" y="2534"/>
                    <a:pt x="6004" y="2534"/>
                  </a:cubicBezTo>
                  <a:close/>
                  <a:moveTo>
                    <a:pt x="6004" y="0"/>
                  </a:moveTo>
                  <a:lnTo>
                    <a:pt x="5532" y="473"/>
                  </a:lnTo>
                  <a:lnTo>
                    <a:pt x="4631" y="1383"/>
                  </a:lnTo>
                  <a:lnTo>
                    <a:pt x="4247" y="1740"/>
                  </a:lnTo>
                  <a:lnTo>
                    <a:pt x="1758" y="1740"/>
                  </a:lnTo>
                  <a:lnTo>
                    <a:pt x="1758" y="4247"/>
                  </a:lnTo>
                  <a:lnTo>
                    <a:pt x="1"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6" name="Google Shape;19426;p63"/>
            <p:cNvSpPr/>
            <p:nvPr/>
          </p:nvSpPr>
          <p:spPr>
            <a:xfrm rot="10800000">
              <a:off x="3841049" y="8935933"/>
              <a:ext cx="85267" cy="211534"/>
            </a:xfrm>
            <a:custGeom>
              <a:rect b="b" l="l" r="r" t="t"/>
              <a:pathLst>
                <a:path extrusionOk="0" h="3302" w="1331">
                  <a:moveTo>
                    <a:pt x="857" y="0"/>
                  </a:moveTo>
                  <a:lnTo>
                    <a:pt x="1" y="3176"/>
                  </a:lnTo>
                  <a:lnTo>
                    <a:pt x="474"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7" name="Google Shape;19427;p63"/>
            <p:cNvSpPr/>
            <p:nvPr/>
          </p:nvSpPr>
          <p:spPr>
            <a:xfrm rot="10800000">
              <a:off x="3743353" y="8969693"/>
              <a:ext cx="88086" cy="144077"/>
            </a:xfrm>
            <a:custGeom>
              <a:rect b="b" l="l" r="r" t="t"/>
              <a:pathLst>
                <a:path extrusionOk="0" h="2249" w="1375">
                  <a:moveTo>
                    <a:pt x="358" y="1"/>
                  </a:moveTo>
                  <a:lnTo>
                    <a:pt x="1" y="322"/>
                  </a:lnTo>
                  <a:lnTo>
                    <a:pt x="723" y="1125"/>
                  </a:lnTo>
                  <a:lnTo>
                    <a:pt x="1" y="1919"/>
                  </a:lnTo>
                  <a:lnTo>
                    <a:pt x="367" y="2249"/>
                  </a:lnTo>
                  <a:lnTo>
                    <a:pt x="1375" y="1125"/>
                  </a:lnTo>
                  <a:lnTo>
                    <a:pt x="35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8" name="Google Shape;19428;p63"/>
            <p:cNvSpPr/>
            <p:nvPr/>
          </p:nvSpPr>
          <p:spPr>
            <a:xfrm rot="10800000">
              <a:off x="3938808" y="8969117"/>
              <a:ext cx="88086" cy="144653"/>
            </a:xfrm>
            <a:custGeom>
              <a:rect b="b" l="l" r="r" t="t"/>
              <a:pathLst>
                <a:path extrusionOk="0" h="2258" w="1375">
                  <a:moveTo>
                    <a:pt x="1009" y="1"/>
                  </a:moveTo>
                  <a:lnTo>
                    <a:pt x="1" y="1125"/>
                  </a:lnTo>
                  <a:lnTo>
                    <a:pt x="1009" y="2258"/>
                  </a:lnTo>
                  <a:lnTo>
                    <a:pt x="1375" y="1928"/>
                  </a:lnTo>
                  <a:lnTo>
                    <a:pt x="652" y="1134"/>
                  </a:lnTo>
                  <a:lnTo>
                    <a:pt x="1375"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29" name="Google Shape;19429;p63"/>
            <p:cNvSpPr/>
            <p:nvPr/>
          </p:nvSpPr>
          <p:spPr>
            <a:xfrm rot="10800000">
              <a:off x="1749920" y="8651367"/>
              <a:ext cx="769903" cy="769263"/>
            </a:xfrm>
            <a:custGeom>
              <a:rect b="b" l="l" r="r" t="t"/>
              <a:pathLst>
                <a:path extrusionOk="0" h="12008" w="12018">
                  <a:moveTo>
                    <a:pt x="6005" y="2534"/>
                  </a:moveTo>
                  <a:cubicBezTo>
                    <a:pt x="7923" y="2534"/>
                    <a:pt x="9475" y="4086"/>
                    <a:pt x="9475" y="5995"/>
                  </a:cubicBezTo>
                  <a:lnTo>
                    <a:pt x="9475" y="6004"/>
                  </a:lnTo>
                  <a:cubicBezTo>
                    <a:pt x="9475" y="7922"/>
                    <a:pt x="7923" y="9483"/>
                    <a:pt x="6005" y="9483"/>
                  </a:cubicBezTo>
                  <a:cubicBezTo>
                    <a:pt x="4087" y="9483"/>
                    <a:pt x="2534" y="7922"/>
                    <a:pt x="2534" y="6004"/>
                  </a:cubicBezTo>
                  <a:cubicBezTo>
                    <a:pt x="2534" y="4086"/>
                    <a:pt x="4087" y="2534"/>
                    <a:pt x="6005" y="2534"/>
                  </a:cubicBezTo>
                  <a:close/>
                  <a:moveTo>
                    <a:pt x="6005" y="0"/>
                  </a:moveTo>
                  <a:lnTo>
                    <a:pt x="5523" y="473"/>
                  </a:lnTo>
                  <a:lnTo>
                    <a:pt x="4622" y="1383"/>
                  </a:lnTo>
                  <a:lnTo>
                    <a:pt x="4247" y="1740"/>
                  </a:lnTo>
                  <a:lnTo>
                    <a:pt x="1758" y="1740"/>
                  </a:lnTo>
                  <a:lnTo>
                    <a:pt x="1758" y="4247"/>
                  </a:lnTo>
                  <a:lnTo>
                    <a:pt x="1" y="6004"/>
                  </a:lnTo>
                  <a:lnTo>
                    <a:pt x="1383"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0" name="Google Shape;19430;p63"/>
            <p:cNvSpPr/>
            <p:nvPr/>
          </p:nvSpPr>
          <p:spPr>
            <a:xfrm rot="10800000">
              <a:off x="2091117" y="8935933"/>
              <a:ext cx="84627" cy="211534"/>
            </a:xfrm>
            <a:custGeom>
              <a:rect b="b" l="l" r="r" t="t"/>
              <a:pathLst>
                <a:path extrusionOk="0" h="3302" w="1321">
                  <a:moveTo>
                    <a:pt x="848" y="0"/>
                  </a:moveTo>
                  <a:lnTo>
                    <a:pt x="0" y="3176"/>
                  </a:lnTo>
                  <a:lnTo>
                    <a:pt x="464" y="3301"/>
                  </a:lnTo>
                  <a:lnTo>
                    <a:pt x="1320" y="125"/>
                  </a:lnTo>
                  <a:lnTo>
                    <a:pt x="84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1" name="Google Shape;19431;p63"/>
            <p:cNvSpPr/>
            <p:nvPr/>
          </p:nvSpPr>
          <p:spPr>
            <a:xfrm rot="10800000">
              <a:off x="2188877" y="8969117"/>
              <a:ext cx="87445" cy="144653"/>
            </a:xfrm>
            <a:custGeom>
              <a:rect b="b" l="l" r="r" t="t"/>
              <a:pathLst>
                <a:path extrusionOk="0" h="2258" w="1365">
                  <a:moveTo>
                    <a:pt x="1008" y="1"/>
                  </a:moveTo>
                  <a:lnTo>
                    <a:pt x="0" y="1125"/>
                  </a:lnTo>
                  <a:lnTo>
                    <a:pt x="1008" y="2258"/>
                  </a:lnTo>
                  <a:lnTo>
                    <a:pt x="1365" y="1928"/>
                  </a:lnTo>
                  <a:lnTo>
                    <a:pt x="651" y="1134"/>
                  </a:lnTo>
                  <a:lnTo>
                    <a:pt x="1365" y="331"/>
                  </a:lnTo>
                  <a:lnTo>
                    <a:pt x="100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2" name="Google Shape;19432;p63"/>
            <p:cNvSpPr/>
            <p:nvPr/>
          </p:nvSpPr>
          <p:spPr>
            <a:xfrm rot="10800000">
              <a:off x="1993422" y="8969693"/>
              <a:ext cx="87445" cy="144077"/>
            </a:xfrm>
            <a:custGeom>
              <a:rect b="b" l="l" r="r" t="t"/>
              <a:pathLst>
                <a:path extrusionOk="0" h="2249" w="1365">
                  <a:moveTo>
                    <a:pt x="357" y="1"/>
                  </a:moveTo>
                  <a:lnTo>
                    <a:pt x="0" y="322"/>
                  </a:lnTo>
                  <a:lnTo>
                    <a:pt x="714" y="1125"/>
                  </a:lnTo>
                  <a:lnTo>
                    <a:pt x="0" y="1919"/>
                  </a:lnTo>
                  <a:lnTo>
                    <a:pt x="357" y="2249"/>
                  </a:lnTo>
                  <a:lnTo>
                    <a:pt x="1365" y="1125"/>
                  </a:lnTo>
                  <a:lnTo>
                    <a:pt x="3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3" name="Google Shape;19433;p63"/>
            <p:cNvSpPr/>
            <p:nvPr/>
          </p:nvSpPr>
          <p:spPr>
            <a:xfrm rot="10800000">
              <a:off x="-11" y="8651367"/>
              <a:ext cx="769327" cy="769263"/>
            </a:xfrm>
            <a:custGeom>
              <a:rect b="b" l="l" r="r" t="t"/>
              <a:pathLst>
                <a:path extrusionOk="0" h="12008" w="12009">
                  <a:moveTo>
                    <a:pt x="6005" y="2534"/>
                  </a:moveTo>
                  <a:cubicBezTo>
                    <a:pt x="7914" y="2534"/>
                    <a:pt x="9475" y="4086"/>
                    <a:pt x="9475" y="5995"/>
                  </a:cubicBezTo>
                  <a:lnTo>
                    <a:pt x="9475" y="6004"/>
                  </a:lnTo>
                  <a:cubicBezTo>
                    <a:pt x="9475" y="7922"/>
                    <a:pt x="7923" y="9483"/>
                    <a:pt x="6005" y="9483"/>
                  </a:cubicBezTo>
                  <a:cubicBezTo>
                    <a:pt x="4087" y="9483"/>
                    <a:pt x="2525" y="7922"/>
                    <a:pt x="2525" y="6004"/>
                  </a:cubicBezTo>
                  <a:cubicBezTo>
                    <a:pt x="2525" y="4086"/>
                    <a:pt x="4087" y="2534"/>
                    <a:pt x="6005" y="2534"/>
                  </a:cubicBezTo>
                  <a:close/>
                  <a:moveTo>
                    <a:pt x="6005" y="0"/>
                  </a:moveTo>
                  <a:lnTo>
                    <a:pt x="5523" y="473"/>
                  </a:lnTo>
                  <a:lnTo>
                    <a:pt x="4622" y="1383"/>
                  </a:lnTo>
                  <a:lnTo>
                    <a:pt x="4247" y="1740"/>
                  </a:lnTo>
                  <a:lnTo>
                    <a:pt x="1758" y="1740"/>
                  </a:lnTo>
                  <a:lnTo>
                    <a:pt x="1758" y="4247"/>
                  </a:lnTo>
                  <a:lnTo>
                    <a:pt x="1" y="6004"/>
                  </a:lnTo>
                  <a:lnTo>
                    <a:pt x="1375" y="7387"/>
                  </a:lnTo>
                  <a:lnTo>
                    <a:pt x="1758" y="7761"/>
                  </a:lnTo>
                  <a:lnTo>
                    <a:pt x="1758" y="10250"/>
                  </a:lnTo>
                  <a:lnTo>
                    <a:pt x="4247" y="10250"/>
                  </a:lnTo>
                  <a:lnTo>
                    <a:pt x="6005" y="12008"/>
                  </a:lnTo>
                  <a:lnTo>
                    <a:pt x="7762" y="10250"/>
                  </a:lnTo>
                  <a:lnTo>
                    <a:pt x="10251" y="10250"/>
                  </a:lnTo>
                  <a:lnTo>
                    <a:pt x="10251" y="7761"/>
                  </a:lnTo>
                  <a:lnTo>
                    <a:pt x="12009" y="6004"/>
                  </a:lnTo>
                  <a:lnTo>
                    <a:pt x="10251" y="4247"/>
                  </a:lnTo>
                  <a:lnTo>
                    <a:pt x="10251" y="1740"/>
                  </a:lnTo>
                  <a:lnTo>
                    <a:pt x="7735" y="1740"/>
                  </a:lnTo>
                  <a:lnTo>
                    <a:pt x="60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4" name="Google Shape;19434;p63"/>
            <p:cNvSpPr/>
            <p:nvPr/>
          </p:nvSpPr>
          <p:spPr>
            <a:xfrm rot="10800000">
              <a:off x="340610" y="8935933"/>
              <a:ext cx="85203" cy="211534"/>
            </a:xfrm>
            <a:custGeom>
              <a:rect b="b" l="l" r="r" t="t"/>
              <a:pathLst>
                <a:path extrusionOk="0" h="3302" w="1330">
                  <a:moveTo>
                    <a:pt x="857" y="0"/>
                  </a:moveTo>
                  <a:lnTo>
                    <a:pt x="0" y="3176"/>
                  </a:lnTo>
                  <a:lnTo>
                    <a:pt x="473"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5" name="Google Shape;19435;p63"/>
            <p:cNvSpPr/>
            <p:nvPr/>
          </p:nvSpPr>
          <p:spPr>
            <a:xfrm rot="10800000">
              <a:off x="242850" y="8969693"/>
              <a:ext cx="88086" cy="144077"/>
            </a:xfrm>
            <a:custGeom>
              <a:rect b="b" l="l" r="r" t="t"/>
              <a:pathLst>
                <a:path extrusionOk="0" h="2249" w="1375">
                  <a:moveTo>
                    <a:pt x="366" y="1"/>
                  </a:moveTo>
                  <a:lnTo>
                    <a:pt x="0" y="322"/>
                  </a:lnTo>
                  <a:lnTo>
                    <a:pt x="723" y="1125"/>
                  </a:lnTo>
                  <a:lnTo>
                    <a:pt x="0" y="1919"/>
                  </a:lnTo>
                  <a:lnTo>
                    <a:pt x="366" y="2249"/>
                  </a:lnTo>
                  <a:lnTo>
                    <a:pt x="1374" y="1125"/>
                  </a:lnTo>
                  <a:lnTo>
                    <a:pt x="366"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6" name="Google Shape;19436;p63"/>
            <p:cNvSpPr/>
            <p:nvPr/>
          </p:nvSpPr>
          <p:spPr>
            <a:xfrm rot="10800000">
              <a:off x="438305" y="8969117"/>
              <a:ext cx="88086" cy="144653"/>
            </a:xfrm>
            <a:custGeom>
              <a:rect b="b" l="l" r="r" t="t"/>
              <a:pathLst>
                <a:path extrusionOk="0" h="2258" w="1375">
                  <a:moveTo>
                    <a:pt x="1008" y="1"/>
                  </a:moveTo>
                  <a:lnTo>
                    <a:pt x="0" y="1125"/>
                  </a:lnTo>
                  <a:lnTo>
                    <a:pt x="1008" y="2258"/>
                  </a:lnTo>
                  <a:lnTo>
                    <a:pt x="1374" y="1928"/>
                  </a:lnTo>
                  <a:lnTo>
                    <a:pt x="660" y="1134"/>
                  </a:lnTo>
                  <a:lnTo>
                    <a:pt x="1374" y="331"/>
                  </a:lnTo>
                  <a:lnTo>
                    <a:pt x="100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7" name="Google Shape;19437;p63"/>
            <p:cNvSpPr/>
            <p:nvPr/>
          </p:nvSpPr>
          <p:spPr>
            <a:xfrm rot="10800000">
              <a:off x="5251000" y="7786651"/>
              <a:ext cx="769263" cy="769903"/>
            </a:xfrm>
            <a:custGeom>
              <a:rect b="b" l="l" r="r" t="t"/>
              <a:pathLst>
                <a:path extrusionOk="0" h="12018" w="12008">
                  <a:moveTo>
                    <a:pt x="6021" y="2543"/>
                  </a:moveTo>
                  <a:cubicBezTo>
                    <a:pt x="7931" y="2543"/>
                    <a:pt x="9474" y="4092"/>
                    <a:pt x="9474" y="6005"/>
                  </a:cubicBezTo>
                  <a:lnTo>
                    <a:pt x="9474" y="6014"/>
                  </a:lnTo>
                  <a:cubicBezTo>
                    <a:pt x="947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22" y="483"/>
                  </a:lnTo>
                  <a:lnTo>
                    <a:pt x="4621" y="1384"/>
                  </a:lnTo>
                  <a:lnTo>
                    <a:pt x="4247" y="1749"/>
                  </a:lnTo>
                  <a:lnTo>
                    <a:pt x="1758" y="1749"/>
                  </a:lnTo>
                  <a:lnTo>
                    <a:pt x="1758" y="4247"/>
                  </a:lnTo>
                  <a:lnTo>
                    <a:pt x="0" y="6014"/>
                  </a:lnTo>
                  <a:lnTo>
                    <a:pt x="1383" y="7396"/>
                  </a:lnTo>
                  <a:lnTo>
                    <a:pt x="1758" y="7771"/>
                  </a:lnTo>
                  <a:lnTo>
                    <a:pt x="1758" y="10260"/>
                  </a:lnTo>
                  <a:lnTo>
                    <a:pt x="4247" y="10260"/>
                  </a:lnTo>
                  <a:lnTo>
                    <a:pt x="6004" y="12017"/>
                  </a:lnTo>
                  <a:lnTo>
                    <a:pt x="7762" y="10260"/>
                  </a:lnTo>
                  <a:lnTo>
                    <a:pt x="10251" y="10260"/>
                  </a:lnTo>
                  <a:lnTo>
                    <a:pt x="10251" y="7771"/>
                  </a:lnTo>
                  <a:lnTo>
                    <a:pt x="12008"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8" name="Google Shape;19438;p63"/>
            <p:cNvSpPr/>
            <p:nvPr/>
          </p:nvSpPr>
          <p:spPr>
            <a:xfrm rot="10800000">
              <a:off x="5591556"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39" name="Google Shape;19439;p63"/>
            <p:cNvSpPr/>
            <p:nvPr/>
          </p:nvSpPr>
          <p:spPr>
            <a:xfrm rot="10800000">
              <a:off x="5493861" y="8105554"/>
              <a:ext cx="87509" cy="144077"/>
            </a:xfrm>
            <a:custGeom>
              <a:rect b="b" l="l" r="r" t="t"/>
              <a:pathLst>
                <a:path extrusionOk="0" h="2249" w="1366">
                  <a:moveTo>
                    <a:pt x="357" y="0"/>
                  </a:moveTo>
                  <a:lnTo>
                    <a:pt x="1" y="330"/>
                  </a:lnTo>
                  <a:lnTo>
                    <a:pt x="714" y="1124"/>
                  </a:lnTo>
                  <a:lnTo>
                    <a:pt x="1" y="1927"/>
                  </a:lnTo>
                  <a:lnTo>
                    <a:pt x="357" y="2248"/>
                  </a:lnTo>
                  <a:lnTo>
                    <a:pt x="1366"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0" name="Google Shape;19440;p63"/>
            <p:cNvSpPr/>
            <p:nvPr/>
          </p:nvSpPr>
          <p:spPr>
            <a:xfrm rot="10800000">
              <a:off x="5689316" y="8104978"/>
              <a:ext cx="87509" cy="144077"/>
            </a:xfrm>
            <a:custGeom>
              <a:rect b="b" l="l" r="r" t="t"/>
              <a:pathLst>
                <a:path extrusionOk="0" h="2249" w="1366">
                  <a:moveTo>
                    <a:pt x="1000" y="0"/>
                  </a:moveTo>
                  <a:lnTo>
                    <a:pt x="1" y="1124"/>
                  </a:lnTo>
                  <a:lnTo>
                    <a:pt x="1000" y="2248"/>
                  </a:lnTo>
                  <a:lnTo>
                    <a:pt x="1366" y="1927"/>
                  </a:lnTo>
                  <a:lnTo>
                    <a:pt x="652" y="1124"/>
                  </a:lnTo>
                  <a:lnTo>
                    <a:pt x="1366" y="321"/>
                  </a:lnTo>
                  <a:lnTo>
                    <a:pt x="1000"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1" name="Google Shape;19441;p63"/>
            <p:cNvSpPr/>
            <p:nvPr/>
          </p:nvSpPr>
          <p:spPr>
            <a:xfrm rot="10800000">
              <a:off x="3500428" y="7786651"/>
              <a:ext cx="769903" cy="769903"/>
            </a:xfrm>
            <a:custGeom>
              <a:rect b="b" l="l" r="r" t="t"/>
              <a:pathLst>
                <a:path extrusionOk="0" h="12018" w="12018">
                  <a:moveTo>
                    <a:pt x="6021" y="2543"/>
                  </a:moveTo>
                  <a:cubicBezTo>
                    <a:pt x="7931" y="2543"/>
                    <a:pt x="9475" y="4092"/>
                    <a:pt x="9484" y="6005"/>
                  </a:cubicBezTo>
                  <a:lnTo>
                    <a:pt x="9484" y="6014"/>
                  </a:lnTo>
                  <a:cubicBezTo>
                    <a:pt x="9484" y="7932"/>
                    <a:pt x="7922" y="9484"/>
                    <a:pt x="6004" y="9484"/>
                  </a:cubicBezTo>
                  <a:cubicBezTo>
                    <a:pt x="4086" y="9484"/>
                    <a:pt x="2534" y="7932"/>
                    <a:pt x="2534" y="6014"/>
                  </a:cubicBezTo>
                  <a:cubicBezTo>
                    <a:pt x="2534" y="4096"/>
                    <a:pt x="4086" y="2543"/>
                    <a:pt x="6004" y="2543"/>
                  </a:cubicBezTo>
                  <a:cubicBezTo>
                    <a:pt x="6010" y="2543"/>
                    <a:pt x="6015" y="2543"/>
                    <a:pt x="6021" y="2543"/>
                  </a:cubicBezTo>
                  <a:close/>
                  <a:moveTo>
                    <a:pt x="6004" y="1"/>
                  </a:moveTo>
                  <a:lnTo>
                    <a:pt x="5532" y="483"/>
                  </a:lnTo>
                  <a:lnTo>
                    <a:pt x="4631" y="1384"/>
                  </a:lnTo>
                  <a:lnTo>
                    <a:pt x="4247" y="1749"/>
                  </a:lnTo>
                  <a:lnTo>
                    <a:pt x="1758" y="1749"/>
                  </a:lnTo>
                  <a:lnTo>
                    <a:pt x="1758" y="4247"/>
                  </a:lnTo>
                  <a:lnTo>
                    <a:pt x="1" y="6014"/>
                  </a:lnTo>
                  <a:lnTo>
                    <a:pt x="1383" y="7396"/>
                  </a:lnTo>
                  <a:lnTo>
                    <a:pt x="1758" y="7771"/>
                  </a:lnTo>
                  <a:lnTo>
                    <a:pt x="1758" y="10260"/>
                  </a:lnTo>
                  <a:lnTo>
                    <a:pt x="4247" y="10260"/>
                  </a:lnTo>
                  <a:lnTo>
                    <a:pt x="6004" y="12017"/>
                  </a:lnTo>
                  <a:lnTo>
                    <a:pt x="7771" y="10260"/>
                  </a:lnTo>
                  <a:lnTo>
                    <a:pt x="10251" y="10260"/>
                  </a:lnTo>
                  <a:lnTo>
                    <a:pt x="10251" y="7771"/>
                  </a:lnTo>
                  <a:lnTo>
                    <a:pt x="12017" y="6014"/>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2" name="Google Shape;19442;p63"/>
            <p:cNvSpPr/>
            <p:nvPr/>
          </p:nvSpPr>
          <p:spPr>
            <a:xfrm rot="10800000">
              <a:off x="3841049" y="8071281"/>
              <a:ext cx="85267" cy="211534"/>
            </a:xfrm>
            <a:custGeom>
              <a:rect b="b" l="l" r="r" t="t"/>
              <a:pathLst>
                <a:path extrusionOk="0" h="3302" w="1331">
                  <a:moveTo>
                    <a:pt x="857" y="1"/>
                  </a:moveTo>
                  <a:lnTo>
                    <a:pt x="1" y="3168"/>
                  </a:lnTo>
                  <a:lnTo>
                    <a:pt x="474"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3" name="Google Shape;19443;p63"/>
            <p:cNvSpPr/>
            <p:nvPr/>
          </p:nvSpPr>
          <p:spPr>
            <a:xfrm rot="10800000">
              <a:off x="3938808" y="8104978"/>
              <a:ext cx="88086" cy="144077"/>
            </a:xfrm>
            <a:custGeom>
              <a:rect b="b" l="l" r="r" t="t"/>
              <a:pathLst>
                <a:path extrusionOk="0" h="2249" w="1375">
                  <a:moveTo>
                    <a:pt x="1009" y="0"/>
                  </a:moveTo>
                  <a:lnTo>
                    <a:pt x="1" y="1124"/>
                  </a:lnTo>
                  <a:lnTo>
                    <a:pt x="1009" y="2248"/>
                  </a:lnTo>
                  <a:lnTo>
                    <a:pt x="1375" y="1927"/>
                  </a:lnTo>
                  <a:lnTo>
                    <a:pt x="652" y="1124"/>
                  </a:lnTo>
                  <a:lnTo>
                    <a:pt x="1375"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4" name="Google Shape;19444;p63"/>
            <p:cNvSpPr/>
            <p:nvPr/>
          </p:nvSpPr>
          <p:spPr>
            <a:xfrm rot="10800000">
              <a:off x="3743353" y="8105554"/>
              <a:ext cx="88086" cy="144077"/>
            </a:xfrm>
            <a:custGeom>
              <a:rect b="b" l="l" r="r" t="t"/>
              <a:pathLst>
                <a:path extrusionOk="0" h="2249" w="1375">
                  <a:moveTo>
                    <a:pt x="358" y="0"/>
                  </a:moveTo>
                  <a:lnTo>
                    <a:pt x="1" y="330"/>
                  </a:lnTo>
                  <a:lnTo>
                    <a:pt x="723" y="1124"/>
                  </a:lnTo>
                  <a:lnTo>
                    <a:pt x="1" y="1927"/>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5" name="Google Shape;19445;p63"/>
            <p:cNvSpPr/>
            <p:nvPr/>
          </p:nvSpPr>
          <p:spPr>
            <a:xfrm rot="10800000">
              <a:off x="1749920" y="7786651"/>
              <a:ext cx="769903" cy="769903"/>
            </a:xfrm>
            <a:custGeom>
              <a:rect b="b" l="l" r="r" t="t"/>
              <a:pathLst>
                <a:path extrusionOk="0" h="12018" w="12018">
                  <a:moveTo>
                    <a:pt x="6021" y="2543"/>
                  </a:moveTo>
                  <a:cubicBezTo>
                    <a:pt x="7931" y="2543"/>
                    <a:pt x="9475" y="4092"/>
                    <a:pt x="9475" y="6005"/>
                  </a:cubicBezTo>
                  <a:lnTo>
                    <a:pt x="9475" y="6014"/>
                  </a:lnTo>
                  <a:cubicBezTo>
                    <a:pt x="9475" y="7932"/>
                    <a:pt x="7923" y="9484"/>
                    <a:pt x="6005" y="9484"/>
                  </a:cubicBezTo>
                  <a:cubicBezTo>
                    <a:pt x="4087" y="9484"/>
                    <a:pt x="2534" y="7932"/>
                    <a:pt x="2534" y="6014"/>
                  </a:cubicBezTo>
                  <a:cubicBezTo>
                    <a:pt x="2534"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83" y="7396"/>
                  </a:lnTo>
                  <a:lnTo>
                    <a:pt x="1758" y="7771"/>
                  </a:lnTo>
                  <a:lnTo>
                    <a:pt x="1758" y="10260"/>
                  </a:lnTo>
                  <a:lnTo>
                    <a:pt x="4247" y="10260"/>
                  </a:lnTo>
                  <a:lnTo>
                    <a:pt x="6005" y="12017"/>
                  </a:lnTo>
                  <a:lnTo>
                    <a:pt x="7771" y="10260"/>
                  </a:lnTo>
                  <a:lnTo>
                    <a:pt x="10251" y="10260"/>
                  </a:lnTo>
                  <a:lnTo>
                    <a:pt x="10251" y="7771"/>
                  </a:lnTo>
                  <a:lnTo>
                    <a:pt x="12017" y="6014"/>
                  </a:lnTo>
                  <a:lnTo>
                    <a:pt x="10251" y="4247"/>
                  </a:lnTo>
                  <a:lnTo>
                    <a:pt x="10251" y="1749"/>
                  </a:lnTo>
                  <a:lnTo>
                    <a:pt x="7744"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6" name="Google Shape;19446;p63"/>
            <p:cNvSpPr/>
            <p:nvPr/>
          </p:nvSpPr>
          <p:spPr>
            <a:xfrm rot="10800000">
              <a:off x="2091117" y="8071281"/>
              <a:ext cx="84627" cy="211534"/>
            </a:xfrm>
            <a:custGeom>
              <a:rect b="b" l="l" r="r" t="t"/>
              <a:pathLst>
                <a:path extrusionOk="0" h="3302" w="1321">
                  <a:moveTo>
                    <a:pt x="848" y="1"/>
                  </a:moveTo>
                  <a:lnTo>
                    <a:pt x="0" y="3168"/>
                  </a:lnTo>
                  <a:lnTo>
                    <a:pt x="464" y="3302"/>
                  </a:lnTo>
                  <a:lnTo>
                    <a:pt x="1320" y="126"/>
                  </a:lnTo>
                  <a:lnTo>
                    <a:pt x="84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7" name="Google Shape;19447;p63"/>
            <p:cNvSpPr/>
            <p:nvPr/>
          </p:nvSpPr>
          <p:spPr>
            <a:xfrm rot="10800000">
              <a:off x="2188877" y="8104978"/>
              <a:ext cx="87445" cy="144077"/>
            </a:xfrm>
            <a:custGeom>
              <a:rect b="b" l="l" r="r" t="t"/>
              <a:pathLst>
                <a:path extrusionOk="0" h="2249" w="1365">
                  <a:moveTo>
                    <a:pt x="1008" y="0"/>
                  </a:moveTo>
                  <a:lnTo>
                    <a:pt x="0" y="1124"/>
                  </a:lnTo>
                  <a:lnTo>
                    <a:pt x="1008" y="2248"/>
                  </a:lnTo>
                  <a:lnTo>
                    <a:pt x="1365" y="1927"/>
                  </a:lnTo>
                  <a:lnTo>
                    <a:pt x="651" y="1124"/>
                  </a:lnTo>
                  <a:lnTo>
                    <a:pt x="1365"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8" name="Google Shape;19448;p63"/>
            <p:cNvSpPr/>
            <p:nvPr/>
          </p:nvSpPr>
          <p:spPr>
            <a:xfrm rot="10800000">
              <a:off x="1993422" y="8105554"/>
              <a:ext cx="87445" cy="144077"/>
            </a:xfrm>
            <a:custGeom>
              <a:rect b="b" l="l" r="r" t="t"/>
              <a:pathLst>
                <a:path extrusionOk="0" h="2249" w="1365">
                  <a:moveTo>
                    <a:pt x="357" y="0"/>
                  </a:moveTo>
                  <a:lnTo>
                    <a:pt x="0" y="330"/>
                  </a:lnTo>
                  <a:lnTo>
                    <a:pt x="714" y="1124"/>
                  </a:lnTo>
                  <a:lnTo>
                    <a:pt x="0" y="1927"/>
                  </a:lnTo>
                  <a:lnTo>
                    <a:pt x="357" y="2248"/>
                  </a:lnTo>
                  <a:lnTo>
                    <a:pt x="1365"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49" name="Google Shape;19449;p63"/>
            <p:cNvSpPr/>
            <p:nvPr/>
          </p:nvSpPr>
          <p:spPr>
            <a:xfrm rot="10800000">
              <a:off x="-11" y="7786651"/>
              <a:ext cx="769327" cy="769903"/>
            </a:xfrm>
            <a:custGeom>
              <a:rect b="b" l="l" r="r" t="t"/>
              <a:pathLst>
                <a:path extrusionOk="0" h="12018" w="12009">
                  <a:moveTo>
                    <a:pt x="6021" y="2543"/>
                  </a:moveTo>
                  <a:cubicBezTo>
                    <a:pt x="7923" y="2543"/>
                    <a:pt x="9475" y="4092"/>
                    <a:pt x="9475" y="6005"/>
                  </a:cubicBezTo>
                  <a:lnTo>
                    <a:pt x="9475" y="6014"/>
                  </a:lnTo>
                  <a:cubicBezTo>
                    <a:pt x="9475" y="7932"/>
                    <a:pt x="7923" y="9484"/>
                    <a:pt x="6005" y="9484"/>
                  </a:cubicBezTo>
                  <a:cubicBezTo>
                    <a:pt x="4087" y="9484"/>
                    <a:pt x="2525" y="7932"/>
                    <a:pt x="2525" y="6014"/>
                  </a:cubicBezTo>
                  <a:cubicBezTo>
                    <a:pt x="2525" y="4096"/>
                    <a:pt x="4087" y="2543"/>
                    <a:pt x="6005" y="2543"/>
                  </a:cubicBezTo>
                  <a:cubicBezTo>
                    <a:pt x="6010" y="2543"/>
                    <a:pt x="6016" y="2543"/>
                    <a:pt x="6021" y="2543"/>
                  </a:cubicBezTo>
                  <a:close/>
                  <a:moveTo>
                    <a:pt x="6005" y="1"/>
                  </a:moveTo>
                  <a:lnTo>
                    <a:pt x="5523" y="483"/>
                  </a:lnTo>
                  <a:lnTo>
                    <a:pt x="4622" y="1384"/>
                  </a:lnTo>
                  <a:lnTo>
                    <a:pt x="4247" y="1749"/>
                  </a:lnTo>
                  <a:lnTo>
                    <a:pt x="1758" y="1749"/>
                  </a:lnTo>
                  <a:lnTo>
                    <a:pt x="1758" y="4247"/>
                  </a:lnTo>
                  <a:lnTo>
                    <a:pt x="1" y="6014"/>
                  </a:lnTo>
                  <a:lnTo>
                    <a:pt x="1375" y="7396"/>
                  </a:lnTo>
                  <a:lnTo>
                    <a:pt x="1758" y="7771"/>
                  </a:lnTo>
                  <a:lnTo>
                    <a:pt x="1758" y="10260"/>
                  </a:lnTo>
                  <a:lnTo>
                    <a:pt x="4247" y="10260"/>
                  </a:lnTo>
                  <a:lnTo>
                    <a:pt x="6005" y="12017"/>
                  </a:lnTo>
                  <a:lnTo>
                    <a:pt x="7762" y="10260"/>
                  </a:lnTo>
                  <a:lnTo>
                    <a:pt x="10251" y="10260"/>
                  </a:lnTo>
                  <a:lnTo>
                    <a:pt x="10251" y="7771"/>
                  </a:lnTo>
                  <a:lnTo>
                    <a:pt x="12009" y="6014"/>
                  </a:lnTo>
                  <a:lnTo>
                    <a:pt x="10251" y="4247"/>
                  </a:lnTo>
                  <a:lnTo>
                    <a:pt x="10251" y="1749"/>
                  </a:lnTo>
                  <a:lnTo>
                    <a:pt x="7735"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0" name="Google Shape;19450;p63"/>
            <p:cNvSpPr/>
            <p:nvPr/>
          </p:nvSpPr>
          <p:spPr>
            <a:xfrm rot="10800000">
              <a:off x="340610" y="8071281"/>
              <a:ext cx="85203" cy="211534"/>
            </a:xfrm>
            <a:custGeom>
              <a:rect b="b" l="l" r="r" t="t"/>
              <a:pathLst>
                <a:path extrusionOk="0" h="3302" w="1330">
                  <a:moveTo>
                    <a:pt x="857" y="1"/>
                  </a:moveTo>
                  <a:lnTo>
                    <a:pt x="0" y="3168"/>
                  </a:lnTo>
                  <a:lnTo>
                    <a:pt x="473" y="3302"/>
                  </a:lnTo>
                  <a:lnTo>
                    <a:pt x="1330" y="126"/>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1" name="Google Shape;19451;p63"/>
            <p:cNvSpPr/>
            <p:nvPr/>
          </p:nvSpPr>
          <p:spPr>
            <a:xfrm rot="10800000">
              <a:off x="438305" y="8104978"/>
              <a:ext cx="88086" cy="144077"/>
            </a:xfrm>
            <a:custGeom>
              <a:rect b="b" l="l" r="r" t="t"/>
              <a:pathLst>
                <a:path extrusionOk="0" h="2249" w="1375">
                  <a:moveTo>
                    <a:pt x="1008" y="0"/>
                  </a:moveTo>
                  <a:lnTo>
                    <a:pt x="0" y="1124"/>
                  </a:lnTo>
                  <a:lnTo>
                    <a:pt x="1008" y="2248"/>
                  </a:lnTo>
                  <a:lnTo>
                    <a:pt x="1374" y="1927"/>
                  </a:lnTo>
                  <a:lnTo>
                    <a:pt x="660" y="1124"/>
                  </a:lnTo>
                  <a:lnTo>
                    <a:pt x="1374"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2" name="Google Shape;19452;p63"/>
            <p:cNvSpPr/>
            <p:nvPr/>
          </p:nvSpPr>
          <p:spPr>
            <a:xfrm rot="10800000">
              <a:off x="242850" y="8105554"/>
              <a:ext cx="88086" cy="144077"/>
            </a:xfrm>
            <a:custGeom>
              <a:rect b="b" l="l" r="r" t="t"/>
              <a:pathLst>
                <a:path extrusionOk="0" h="2249" w="1375">
                  <a:moveTo>
                    <a:pt x="366" y="0"/>
                  </a:moveTo>
                  <a:lnTo>
                    <a:pt x="0" y="330"/>
                  </a:lnTo>
                  <a:lnTo>
                    <a:pt x="723" y="1124"/>
                  </a:lnTo>
                  <a:lnTo>
                    <a:pt x="0" y="1927"/>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3" name="Google Shape;19453;p63"/>
            <p:cNvSpPr/>
            <p:nvPr/>
          </p:nvSpPr>
          <p:spPr>
            <a:xfrm rot="10800000">
              <a:off x="6125966" y="9080522"/>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4" name="Google Shape;19454;p63"/>
            <p:cNvSpPr/>
            <p:nvPr/>
          </p:nvSpPr>
          <p:spPr>
            <a:xfrm rot="10800000">
              <a:off x="6466586" y="9365728"/>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5" name="Google Shape;19455;p63"/>
            <p:cNvSpPr/>
            <p:nvPr/>
          </p:nvSpPr>
          <p:spPr>
            <a:xfrm rot="10800000">
              <a:off x="6564281" y="939884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6" name="Google Shape;19456;p63"/>
            <p:cNvSpPr/>
            <p:nvPr/>
          </p:nvSpPr>
          <p:spPr>
            <a:xfrm rot="10800000">
              <a:off x="6368827" y="9399425"/>
              <a:ext cx="88086" cy="144077"/>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7" name="Google Shape;19457;p63"/>
            <p:cNvSpPr/>
            <p:nvPr/>
          </p:nvSpPr>
          <p:spPr>
            <a:xfrm rot="10800000">
              <a:off x="4375394" y="9080522"/>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8" name="Google Shape;19458;p63"/>
            <p:cNvSpPr/>
            <p:nvPr/>
          </p:nvSpPr>
          <p:spPr>
            <a:xfrm rot="10800000">
              <a:off x="4716591" y="9365728"/>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59" name="Google Shape;19459;p63"/>
            <p:cNvSpPr/>
            <p:nvPr/>
          </p:nvSpPr>
          <p:spPr>
            <a:xfrm rot="10800000">
              <a:off x="4814350" y="939884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0" name="Google Shape;19460;p63"/>
            <p:cNvSpPr/>
            <p:nvPr/>
          </p:nvSpPr>
          <p:spPr>
            <a:xfrm rot="10800000">
              <a:off x="4618319" y="9399425"/>
              <a:ext cx="88086" cy="144077"/>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1" name="Google Shape;19461;p63"/>
            <p:cNvSpPr/>
            <p:nvPr/>
          </p:nvSpPr>
          <p:spPr>
            <a:xfrm rot="10800000">
              <a:off x="6125966" y="8216447"/>
              <a:ext cx="769263" cy="769263"/>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2" name="Google Shape;19462;p63"/>
            <p:cNvSpPr/>
            <p:nvPr/>
          </p:nvSpPr>
          <p:spPr>
            <a:xfrm rot="10800000">
              <a:off x="6466586" y="8501012"/>
              <a:ext cx="85203" cy="211534"/>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3" name="Google Shape;19463;p63"/>
            <p:cNvSpPr/>
            <p:nvPr/>
          </p:nvSpPr>
          <p:spPr>
            <a:xfrm rot="10800000">
              <a:off x="6368827" y="8535350"/>
              <a:ext cx="88086" cy="143500"/>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4" name="Google Shape;19464;p63"/>
            <p:cNvSpPr/>
            <p:nvPr/>
          </p:nvSpPr>
          <p:spPr>
            <a:xfrm rot="10800000">
              <a:off x="6564281" y="8534773"/>
              <a:ext cx="88086" cy="144077"/>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5" name="Google Shape;19465;p63"/>
            <p:cNvSpPr/>
            <p:nvPr/>
          </p:nvSpPr>
          <p:spPr>
            <a:xfrm rot="10800000">
              <a:off x="4375394" y="8216447"/>
              <a:ext cx="769903" cy="769263"/>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6" name="Google Shape;19466;p63"/>
            <p:cNvSpPr/>
            <p:nvPr/>
          </p:nvSpPr>
          <p:spPr>
            <a:xfrm rot="10800000">
              <a:off x="4716591" y="8501012"/>
              <a:ext cx="84691" cy="211534"/>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7" name="Google Shape;19467;p63"/>
            <p:cNvSpPr/>
            <p:nvPr/>
          </p:nvSpPr>
          <p:spPr>
            <a:xfrm rot="10800000">
              <a:off x="4814350" y="8534773"/>
              <a:ext cx="87509" cy="144077"/>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8" name="Google Shape;19468;p63"/>
            <p:cNvSpPr/>
            <p:nvPr/>
          </p:nvSpPr>
          <p:spPr>
            <a:xfrm rot="10800000">
              <a:off x="4618319" y="8535350"/>
              <a:ext cx="88086" cy="143500"/>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69" name="Google Shape;19469;p63"/>
            <p:cNvSpPr/>
            <p:nvPr/>
          </p:nvSpPr>
          <p:spPr>
            <a:xfrm rot="10800000">
              <a:off x="2625463" y="8216447"/>
              <a:ext cx="769327" cy="769263"/>
            </a:xfrm>
            <a:custGeom>
              <a:rect b="b" l="l" r="r" t="t"/>
              <a:pathLst>
                <a:path extrusionOk="0" h="12008" w="12009">
                  <a:moveTo>
                    <a:pt x="6004" y="2534"/>
                  </a:moveTo>
                  <a:cubicBezTo>
                    <a:pt x="7914" y="2534"/>
                    <a:pt x="9475" y="4077"/>
                    <a:pt x="9475" y="5995"/>
                  </a:cubicBezTo>
                  <a:lnTo>
                    <a:pt x="9475" y="6004"/>
                  </a:lnTo>
                  <a:cubicBezTo>
                    <a:pt x="9475" y="7922"/>
                    <a:pt x="7922" y="9474"/>
                    <a:pt x="6004" y="9474"/>
                  </a:cubicBezTo>
                  <a:cubicBezTo>
                    <a:pt x="4086" y="9474"/>
                    <a:pt x="2525" y="7922"/>
                    <a:pt x="2525" y="6004"/>
                  </a:cubicBezTo>
                  <a:cubicBezTo>
                    <a:pt x="2525" y="4086"/>
                    <a:pt x="4086" y="2534"/>
                    <a:pt x="6004" y="2534"/>
                  </a:cubicBezTo>
                  <a:close/>
                  <a:moveTo>
                    <a:pt x="6004" y="0"/>
                  </a:moveTo>
                  <a:lnTo>
                    <a:pt x="5523" y="473"/>
                  </a:lnTo>
                  <a:lnTo>
                    <a:pt x="4622" y="1374"/>
                  </a:lnTo>
                  <a:lnTo>
                    <a:pt x="4247" y="1740"/>
                  </a:lnTo>
                  <a:lnTo>
                    <a:pt x="1758" y="1740"/>
                  </a:lnTo>
                  <a:lnTo>
                    <a:pt x="1758" y="4247"/>
                  </a:lnTo>
                  <a:lnTo>
                    <a:pt x="1" y="6004"/>
                  </a:lnTo>
                  <a:lnTo>
                    <a:pt x="1374" y="7387"/>
                  </a:lnTo>
                  <a:lnTo>
                    <a:pt x="1758" y="7761"/>
                  </a:lnTo>
                  <a:lnTo>
                    <a:pt x="1758" y="10250"/>
                  </a:lnTo>
                  <a:lnTo>
                    <a:pt x="4247" y="10250"/>
                  </a:lnTo>
                  <a:lnTo>
                    <a:pt x="6004" y="12008"/>
                  </a:lnTo>
                  <a:lnTo>
                    <a:pt x="7762" y="10250"/>
                  </a:lnTo>
                  <a:lnTo>
                    <a:pt x="10251" y="10250"/>
                  </a:lnTo>
                  <a:lnTo>
                    <a:pt x="10251" y="7761"/>
                  </a:lnTo>
                  <a:lnTo>
                    <a:pt x="12008" y="6004"/>
                  </a:lnTo>
                  <a:lnTo>
                    <a:pt x="10251" y="4247"/>
                  </a:lnTo>
                  <a:lnTo>
                    <a:pt x="10251" y="1740"/>
                  </a:lnTo>
                  <a:lnTo>
                    <a:pt x="7744" y="1740"/>
                  </a:lnTo>
                  <a:lnTo>
                    <a:pt x="600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0" name="Google Shape;19470;p63"/>
            <p:cNvSpPr/>
            <p:nvPr/>
          </p:nvSpPr>
          <p:spPr>
            <a:xfrm rot="10800000">
              <a:off x="2966083" y="8501012"/>
              <a:ext cx="85203" cy="211534"/>
            </a:xfrm>
            <a:custGeom>
              <a:rect b="b" l="l" r="r" t="t"/>
              <a:pathLst>
                <a:path extrusionOk="0" h="3302" w="1330">
                  <a:moveTo>
                    <a:pt x="857" y="0"/>
                  </a:moveTo>
                  <a:lnTo>
                    <a:pt x="0" y="3176"/>
                  </a:lnTo>
                  <a:lnTo>
                    <a:pt x="473" y="3301"/>
                  </a:lnTo>
                  <a:lnTo>
                    <a:pt x="1329"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1" name="Google Shape;19471;p63"/>
            <p:cNvSpPr/>
            <p:nvPr/>
          </p:nvSpPr>
          <p:spPr>
            <a:xfrm rot="10800000">
              <a:off x="3063842" y="8534773"/>
              <a:ext cx="88086" cy="144077"/>
            </a:xfrm>
            <a:custGeom>
              <a:rect b="b" l="l" r="r" t="t"/>
              <a:pathLst>
                <a:path extrusionOk="0" h="2249" w="1375">
                  <a:moveTo>
                    <a:pt x="1009" y="1"/>
                  </a:moveTo>
                  <a:lnTo>
                    <a:pt x="1" y="1125"/>
                  </a:lnTo>
                  <a:lnTo>
                    <a:pt x="1009" y="2249"/>
                  </a:lnTo>
                  <a:lnTo>
                    <a:pt x="1375" y="1928"/>
                  </a:lnTo>
                  <a:lnTo>
                    <a:pt x="661" y="1125"/>
                  </a:lnTo>
                  <a:lnTo>
                    <a:pt x="1375" y="331"/>
                  </a:lnTo>
                  <a:lnTo>
                    <a:pt x="1009"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2" name="Google Shape;19472;p63"/>
            <p:cNvSpPr/>
            <p:nvPr/>
          </p:nvSpPr>
          <p:spPr>
            <a:xfrm rot="10800000">
              <a:off x="2868388" y="8535350"/>
              <a:ext cx="88086" cy="143500"/>
            </a:xfrm>
            <a:custGeom>
              <a:rect b="b" l="l" r="r" t="t"/>
              <a:pathLst>
                <a:path extrusionOk="0" h="2240" w="1375">
                  <a:moveTo>
                    <a:pt x="367" y="1"/>
                  </a:moveTo>
                  <a:lnTo>
                    <a:pt x="1" y="322"/>
                  </a:lnTo>
                  <a:lnTo>
                    <a:pt x="724" y="1116"/>
                  </a:lnTo>
                  <a:lnTo>
                    <a:pt x="1" y="1919"/>
                  </a:lnTo>
                  <a:lnTo>
                    <a:pt x="367" y="2240"/>
                  </a:lnTo>
                  <a:lnTo>
                    <a:pt x="1375" y="1116"/>
                  </a:lnTo>
                  <a:lnTo>
                    <a:pt x="36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3" name="Google Shape;19473;p63"/>
            <p:cNvSpPr/>
            <p:nvPr/>
          </p:nvSpPr>
          <p:spPr>
            <a:xfrm rot="10800000">
              <a:off x="874955" y="8216447"/>
              <a:ext cx="769903" cy="769263"/>
            </a:xfrm>
            <a:custGeom>
              <a:rect b="b" l="l" r="r" t="t"/>
              <a:pathLst>
                <a:path extrusionOk="0" h="12008" w="12018">
                  <a:moveTo>
                    <a:pt x="6005" y="2534"/>
                  </a:moveTo>
                  <a:cubicBezTo>
                    <a:pt x="7923" y="2534"/>
                    <a:pt x="9475" y="4077"/>
                    <a:pt x="9484" y="5995"/>
                  </a:cubicBezTo>
                  <a:lnTo>
                    <a:pt x="9484" y="6004"/>
                  </a:lnTo>
                  <a:cubicBezTo>
                    <a:pt x="9484" y="7922"/>
                    <a:pt x="7923" y="9474"/>
                    <a:pt x="6005" y="9474"/>
                  </a:cubicBezTo>
                  <a:cubicBezTo>
                    <a:pt x="4087" y="9474"/>
                    <a:pt x="2534" y="7922"/>
                    <a:pt x="2534" y="6004"/>
                  </a:cubicBezTo>
                  <a:cubicBezTo>
                    <a:pt x="2534" y="4086"/>
                    <a:pt x="4087" y="2534"/>
                    <a:pt x="6005" y="2534"/>
                  </a:cubicBezTo>
                  <a:close/>
                  <a:moveTo>
                    <a:pt x="6005" y="0"/>
                  </a:moveTo>
                  <a:lnTo>
                    <a:pt x="5532" y="473"/>
                  </a:lnTo>
                  <a:lnTo>
                    <a:pt x="4631" y="1374"/>
                  </a:lnTo>
                  <a:lnTo>
                    <a:pt x="4247" y="1740"/>
                  </a:lnTo>
                  <a:lnTo>
                    <a:pt x="1758" y="1740"/>
                  </a:lnTo>
                  <a:lnTo>
                    <a:pt x="1758" y="4247"/>
                  </a:lnTo>
                  <a:lnTo>
                    <a:pt x="1" y="6004"/>
                  </a:lnTo>
                  <a:lnTo>
                    <a:pt x="1384" y="7387"/>
                  </a:lnTo>
                  <a:lnTo>
                    <a:pt x="1758" y="7761"/>
                  </a:lnTo>
                  <a:lnTo>
                    <a:pt x="1758" y="10250"/>
                  </a:lnTo>
                  <a:lnTo>
                    <a:pt x="4247" y="10250"/>
                  </a:lnTo>
                  <a:lnTo>
                    <a:pt x="6005" y="12008"/>
                  </a:lnTo>
                  <a:lnTo>
                    <a:pt x="7771" y="10250"/>
                  </a:lnTo>
                  <a:lnTo>
                    <a:pt x="10251" y="10250"/>
                  </a:lnTo>
                  <a:lnTo>
                    <a:pt x="10251" y="7761"/>
                  </a:lnTo>
                  <a:lnTo>
                    <a:pt x="12017" y="6004"/>
                  </a:lnTo>
                  <a:lnTo>
                    <a:pt x="10251" y="4247"/>
                  </a:lnTo>
                  <a:lnTo>
                    <a:pt x="10251" y="1740"/>
                  </a:lnTo>
                  <a:lnTo>
                    <a:pt x="7744" y="1740"/>
                  </a:lnTo>
                  <a:lnTo>
                    <a:pt x="60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4" name="Google Shape;19474;p63"/>
            <p:cNvSpPr/>
            <p:nvPr/>
          </p:nvSpPr>
          <p:spPr>
            <a:xfrm rot="10800000">
              <a:off x="1216152" y="8501012"/>
              <a:ext cx="84627" cy="211534"/>
            </a:xfrm>
            <a:custGeom>
              <a:rect b="b" l="l" r="r" t="t"/>
              <a:pathLst>
                <a:path extrusionOk="0" h="3302" w="1321">
                  <a:moveTo>
                    <a:pt x="857" y="0"/>
                  </a:moveTo>
                  <a:lnTo>
                    <a:pt x="0" y="3176"/>
                  </a:lnTo>
                  <a:lnTo>
                    <a:pt x="473" y="3301"/>
                  </a:lnTo>
                  <a:lnTo>
                    <a:pt x="1321" y="125"/>
                  </a:lnTo>
                  <a:lnTo>
                    <a:pt x="8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5" name="Google Shape;19475;p63"/>
            <p:cNvSpPr/>
            <p:nvPr/>
          </p:nvSpPr>
          <p:spPr>
            <a:xfrm rot="10800000">
              <a:off x="1117880" y="8535350"/>
              <a:ext cx="88022" cy="143500"/>
            </a:xfrm>
            <a:custGeom>
              <a:rect b="b" l="l" r="r" t="t"/>
              <a:pathLst>
                <a:path extrusionOk="0" h="2240" w="1374">
                  <a:moveTo>
                    <a:pt x="357" y="1"/>
                  </a:moveTo>
                  <a:lnTo>
                    <a:pt x="0" y="322"/>
                  </a:lnTo>
                  <a:lnTo>
                    <a:pt x="714" y="1116"/>
                  </a:lnTo>
                  <a:lnTo>
                    <a:pt x="0" y="1919"/>
                  </a:lnTo>
                  <a:lnTo>
                    <a:pt x="366" y="2240"/>
                  </a:lnTo>
                  <a:lnTo>
                    <a:pt x="1374" y="1116"/>
                  </a:lnTo>
                  <a:lnTo>
                    <a:pt x="3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6" name="Google Shape;19476;p63"/>
            <p:cNvSpPr/>
            <p:nvPr/>
          </p:nvSpPr>
          <p:spPr>
            <a:xfrm rot="10800000">
              <a:off x="1313335" y="8534773"/>
              <a:ext cx="88022" cy="144077"/>
            </a:xfrm>
            <a:custGeom>
              <a:rect b="b" l="l" r="r" t="t"/>
              <a:pathLst>
                <a:path extrusionOk="0" h="2249" w="1374">
                  <a:moveTo>
                    <a:pt x="1008" y="1"/>
                  </a:moveTo>
                  <a:lnTo>
                    <a:pt x="0" y="1125"/>
                  </a:lnTo>
                  <a:lnTo>
                    <a:pt x="1008" y="2249"/>
                  </a:lnTo>
                  <a:lnTo>
                    <a:pt x="1374" y="1928"/>
                  </a:lnTo>
                  <a:lnTo>
                    <a:pt x="651" y="1125"/>
                  </a:lnTo>
                  <a:lnTo>
                    <a:pt x="1374" y="331"/>
                  </a:lnTo>
                  <a:lnTo>
                    <a:pt x="1008"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7" name="Google Shape;19477;p63"/>
            <p:cNvSpPr/>
            <p:nvPr/>
          </p:nvSpPr>
          <p:spPr>
            <a:xfrm rot="10800000">
              <a:off x="6125966" y="7351731"/>
              <a:ext cx="769263" cy="769903"/>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8" name="Google Shape;19478;p63"/>
            <p:cNvSpPr/>
            <p:nvPr/>
          </p:nvSpPr>
          <p:spPr>
            <a:xfrm rot="10800000">
              <a:off x="6466586" y="7636937"/>
              <a:ext cx="85203" cy="211534"/>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79" name="Google Shape;19479;p63"/>
            <p:cNvSpPr/>
            <p:nvPr/>
          </p:nvSpPr>
          <p:spPr>
            <a:xfrm rot="10800000">
              <a:off x="6368827" y="7670634"/>
              <a:ext cx="88086" cy="144077"/>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0" name="Google Shape;19480;p63"/>
            <p:cNvSpPr/>
            <p:nvPr/>
          </p:nvSpPr>
          <p:spPr>
            <a:xfrm rot="10800000">
              <a:off x="6564281" y="7670058"/>
              <a:ext cx="88086" cy="144077"/>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1" name="Google Shape;19481;p63"/>
            <p:cNvSpPr/>
            <p:nvPr/>
          </p:nvSpPr>
          <p:spPr>
            <a:xfrm rot="10800000">
              <a:off x="4375394" y="7351731"/>
              <a:ext cx="769903" cy="769903"/>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2" name="Google Shape;19482;p63"/>
            <p:cNvSpPr/>
            <p:nvPr/>
          </p:nvSpPr>
          <p:spPr>
            <a:xfrm rot="10800000">
              <a:off x="4716591" y="7636937"/>
              <a:ext cx="84691" cy="211534"/>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3" name="Google Shape;19483;p63"/>
            <p:cNvSpPr/>
            <p:nvPr/>
          </p:nvSpPr>
          <p:spPr>
            <a:xfrm rot="10800000">
              <a:off x="4814350" y="7670058"/>
              <a:ext cx="87509" cy="144077"/>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4" name="Google Shape;19484;p63"/>
            <p:cNvSpPr/>
            <p:nvPr/>
          </p:nvSpPr>
          <p:spPr>
            <a:xfrm rot="10800000">
              <a:off x="4618319" y="7670634"/>
              <a:ext cx="88086" cy="144077"/>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5" name="Google Shape;19485;p63"/>
            <p:cNvSpPr/>
            <p:nvPr/>
          </p:nvSpPr>
          <p:spPr>
            <a:xfrm rot="10800000">
              <a:off x="2625463" y="7351731"/>
              <a:ext cx="769327" cy="769903"/>
            </a:xfrm>
            <a:custGeom>
              <a:rect b="b" l="l" r="r" t="t"/>
              <a:pathLst>
                <a:path extrusionOk="0" h="12018" w="12009">
                  <a:moveTo>
                    <a:pt x="6004" y="2534"/>
                  </a:moveTo>
                  <a:cubicBezTo>
                    <a:pt x="7914" y="2534"/>
                    <a:pt x="9475" y="4086"/>
                    <a:pt x="9475" y="6004"/>
                  </a:cubicBezTo>
                  <a:lnTo>
                    <a:pt x="9475" y="6013"/>
                  </a:lnTo>
                  <a:cubicBezTo>
                    <a:pt x="9475" y="7931"/>
                    <a:pt x="7922" y="9484"/>
                    <a:pt x="6004" y="9484"/>
                  </a:cubicBezTo>
                  <a:cubicBezTo>
                    <a:pt x="4086" y="9484"/>
                    <a:pt x="2525" y="7931"/>
                    <a:pt x="2525" y="6013"/>
                  </a:cubicBezTo>
                  <a:cubicBezTo>
                    <a:pt x="2525" y="4095"/>
                    <a:pt x="4086" y="2534"/>
                    <a:pt x="6004" y="2534"/>
                  </a:cubicBezTo>
                  <a:close/>
                  <a:moveTo>
                    <a:pt x="6004" y="1"/>
                  </a:moveTo>
                  <a:lnTo>
                    <a:pt x="5523" y="482"/>
                  </a:lnTo>
                  <a:lnTo>
                    <a:pt x="4622" y="1383"/>
                  </a:lnTo>
                  <a:lnTo>
                    <a:pt x="4247" y="1749"/>
                  </a:lnTo>
                  <a:lnTo>
                    <a:pt x="1758" y="1749"/>
                  </a:lnTo>
                  <a:lnTo>
                    <a:pt x="1758" y="4247"/>
                  </a:lnTo>
                  <a:lnTo>
                    <a:pt x="1" y="6013"/>
                  </a:lnTo>
                  <a:lnTo>
                    <a:pt x="1374" y="7387"/>
                  </a:lnTo>
                  <a:lnTo>
                    <a:pt x="1758" y="7771"/>
                  </a:lnTo>
                  <a:lnTo>
                    <a:pt x="1758" y="10260"/>
                  </a:lnTo>
                  <a:lnTo>
                    <a:pt x="4247" y="10260"/>
                  </a:lnTo>
                  <a:lnTo>
                    <a:pt x="6004" y="12017"/>
                  </a:lnTo>
                  <a:lnTo>
                    <a:pt x="7762" y="10260"/>
                  </a:lnTo>
                  <a:lnTo>
                    <a:pt x="10251" y="10260"/>
                  </a:lnTo>
                  <a:lnTo>
                    <a:pt x="10251" y="7771"/>
                  </a:lnTo>
                  <a:lnTo>
                    <a:pt x="12008" y="6013"/>
                  </a:lnTo>
                  <a:lnTo>
                    <a:pt x="10251" y="4247"/>
                  </a:lnTo>
                  <a:lnTo>
                    <a:pt x="10251" y="1749"/>
                  </a:lnTo>
                  <a:lnTo>
                    <a:pt x="7744" y="1749"/>
                  </a:lnTo>
                  <a:lnTo>
                    <a:pt x="6004"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6" name="Google Shape;19486;p63"/>
            <p:cNvSpPr/>
            <p:nvPr/>
          </p:nvSpPr>
          <p:spPr>
            <a:xfrm rot="10800000">
              <a:off x="2966083" y="7636937"/>
              <a:ext cx="85203" cy="211534"/>
            </a:xfrm>
            <a:custGeom>
              <a:rect b="b" l="l" r="r" t="t"/>
              <a:pathLst>
                <a:path extrusionOk="0" h="3302" w="1330">
                  <a:moveTo>
                    <a:pt x="857" y="1"/>
                  </a:moveTo>
                  <a:lnTo>
                    <a:pt x="0" y="3177"/>
                  </a:lnTo>
                  <a:lnTo>
                    <a:pt x="473" y="3302"/>
                  </a:lnTo>
                  <a:lnTo>
                    <a:pt x="1329"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7" name="Google Shape;19487;p63"/>
            <p:cNvSpPr/>
            <p:nvPr/>
          </p:nvSpPr>
          <p:spPr>
            <a:xfrm rot="10800000">
              <a:off x="3063842" y="7670058"/>
              <a:ext cx="88086" cy="144077"/>
            </a:xfrm>
            <a:custGeom>
              <a:rect b="b" l="l" r="r" t="t"/>
              <a:pathLst>
                <a:path extrusionOk="0" h="2249" w="1375">
                  <a:moveTo>
                    <a:pt x="1009" y="0"/>
                  </a:moveTo>
                  <a:lnTo>
                    <a:pt x="1" y="1115"/>
                  </a:lnTo>
                  <a:lnTo>
                    <a:pt x="1009" y="2248"/>
                  </a:lnTo>
                  <a:lnTo>
                    <a:pt x="1375" y="1918"/>
                  </a:lnTo>
                  <a:lnTo>
                    <a:pt x="661" y="1124"/>
                  </a:lnTo>
                  <a:lnTo>
                    <a:pt x="1375" y="321"/>
                  </a:lnTo>
                  <a:lnTo>
                    <a:pt x="1009"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8" name="Google Shape;19488;p63"/>
            <p:cNvSpPr/>
            <p:nvPr/>
          </p:nvSpPr>
          <p:spPr>
            <a:xfrm rot="10800000">
              <a:off x="2868388" y="7670634"/>
              <a:ext cx="88086" cy="144077"/>
            </a:xfrm>
            <a:custGeom>
              <a:rect b="b" l="l" r="r" t="t"/>
              <a:pathLst>
                <a:path extrusionOk="0" h="2249" w="1375">
                  <a:moveTo>
                    <a:pt x="367" y="0"/>
                  </a:moveTo>
                  <a:lnTo>
                    <a:pt x="1" y="330"/>
                  </a:lnTo>
                  <a:lnTo>
                    <a:pt x="724" y="1124"/>
                  </a:lnTo>
                  <a:lnTo>
                    <a:pt x="1" y="1918"/>
                  </a:lnTo>
                  <a:lnTo>
                    <a:pt x="367" y="2248"/>
                  </a:lnTo>
                  <a:lnTo>
                    <a:pt x="1375" y="1124"/>
                  </a:lnTo>
                  <a:lnTo>
                    <a:pt x="36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89" name="Google Shape;19489;p63"/>
            <p:cNvSpPr/>
            <p:nvPr/>
          </p:nvSpPr>
          <p:spPr>
            <a:xfrm rot="10800000">
              <a:off x="874955" y="7351731"/>
              <a:ext cx="769903" cy="769903"/>
            </a:xfrm>
            <a:custGeom>
              <a:rect b="b" l="l" r="r" t="t"/>
              <a:pathLst>
                <a:path extrusionOk="0" h="12018" w="12018">
                  <a:moveTo>
                    <a:pt x="6005" y="2534"/>
                  </a:moveTo>
                  <a:cubicBezTo>
                    <a:pt x="7923" y="2534"/>
                    <a:pt x="9475" y="4086"/>
                    <a:pt x="9484" y="6004"/>
                  </a:cubicBezTo>
                  <a:lnTo>
                    <a:pt x="9484" y="6013"/>
                  </a:lnTo>
                  <a:cubicBezTo>
                    <a:pt x="9484" y="7931"/>
                    <a:pt x="7923" y="9484"/>
                    <a:pt x="6005" y="9484"/>
                  </a:cubicBezTo>
                  <a:cubicBezTo>
                    <a:pt x="4087" y="9484"/>
                    <a:pt x="2534" y="7931"/>
                    <a:pt x="2534" y="6013"/>
                  </a:cubicBezTo>
                  <a:cubicBezTo>
                    <a:pt x="2534" y="4095"/>
                    <a:pt x="4087" y="2534"/>
                    <a:pt x="6005" y="2534"/>
                  </a:cubicBezTo>
                  <a:close/>
                  <a:moveTo>
                    <a:pt x="6005" y="1"/>
                  </a:moveTo>
                  <a:lnTo>
                    <a:pt x="5532" y="482"/>
                  </a:lnTo>
                  <a:lnTo>
                    <a:pt x="4631" y="1383"/>
                  </a:lnTo>
                  <a:lnTo>
                    <a:pt x="4247" y="1749"/>
                  </a:lnTo>
                  <a:lnTo>
                    <a:pt x="1758" y="1749"/>
                  </a:lnTo>
                  <a:lnTo>
                    <a:pt x="1758" y="4247"/>
                  </a:lnTo>
                  <a:lnTo>
                    <a:pt x="1" y="6013"/>
                  </a:lnTo>
                  <a:lnTo>
                    <a:pt x="1384" y="7387"/>
                  </a:lnTo>
                  <a:lnTo>
                    <a:pt x="1758" y="7771"/>
                  </a:lnTo>
                  <a:lnTo>
                    <a:pt x="1758" y="10260"/>
                  </a:lnTo>
                  <a:lnTo>
                    <a:pt x="4247" y="10260"/>
                  </a:lnTo>
                  <a:lnTo>
                    <a:pt x="6005" y="12017"/>
                  </a:lnTo>
                  <a:lnTo>
                    <a:pt x="7771" y="10260"/>
                  </a:lnTo>
                  <a:lnTo>
                    <a:pt x="10251" y="10260"/>
                  </a:lnTo>
                  <a:lnTo>
                    <a:pt x="10251" y="7771"/>
                  </a:lnTo>
                  <a:lnTo>
                    <a:pt x="12017" y="6013"/>
                  </a:lnTo>
                  <a:lnTo>
                    <a:pt x="10251" y="4247"/>
                  </a:lnTo>
                  <a:lnTo>
                    <a:pt x="10251" y="1749"/>
                  </a:lnTo>
                  <a:lnTo>
                    <a:pt x="7744" y="1749"/>
                  </a:lnTo>
                  <a:lnTo>
                    <a:pt x="6005"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0" name="Google Shape;19490;p63"/>
            <p:cNvSpPr/>
            <p:nvPr/>
          </p:nvSpPr>
          <p:spPr>
            <a:xfrm rot="10800000">
              <a:off x="1216152" y="7636937"/>
              <a:ext cx="84627" cy="211534"/>
            </a:xfrm>
            <a:custGeom>
              <a:rect b="b" l="l" r="r" t="t"/>
              <a:pathLst>
                <a:path extrusionOk="0" h="3302" w="1321">
                  <a:moveTo>
                    <a:pt x="857" y="1"/>
                  </a:moveTo>
                  <a:lnTo>
                    <a:pt x="0" y="3177"/>
                  </a:lnTo>
                  <a:lnTo>
                    <a:pt x="473" y="3302"/>
                  </a:lnTo>
                  <a:lnTo>
                    <a:pt x="1321" y="135"/>
                  </a:lnTo>
                  <a:lnTo>
                    <a:pt x="857" y="1"/>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1" name="Google Shape;19491;p63"/>
            <p:cNvSpPr/>
            <p:nvPr/>
          </p:nvSpPr>
          <p:spPr>
            <a:xfrm rot="10800000">
              <a:off x="1117880" y="7670634"/>
              <a:ext cx="88022" cy="144077"/>
            </a:xfrm>
            <a:custGeom>
              <a:rect b="b" l="l" r="r" t="t"/>
              <a:pathLst>
                <a:path extrusionOk="0" h="2249" w="1374">
                  <a:moveTo>
                    <a:pt x="357" y="0"/>
                  </a:moveTo>
                  <a:lnTo>
                    <a:pt x="0" y="330"/>
                  </a:lnTo>
                  <a:lnTo>
                    <a:pt x="714" y="1124"/>
                  </a:lnTo>
                  <a:lnTo>
                    <a:pt x="0" y="1918"/>
                  </a:lnTo>
                  <a:lnTo>
                    <a:pt x="366" y="2248"/>
                  </a:lnTo>
                  <a:lnTo>
                    <a:pt x="1374" y="1124"/>
                  </a:lnTo>
                  <a:lnTo>
                    <a:pt x="35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2" name="Google Shape;19492;p63"/>
            <p:cNvSpPr/>
            <p:nvPr/>
          </p:nvSpPr>
          <p:spPr>
            <a:xfrm rot="10800000">
              <a:off x="1313335" y="7670058"/>
              <a:ext cx="88022" cy="144077"/>
            </a:xfrm>
            <a:custGeom>
              <a:rect b="b" l="l" r="r" t="t"/>
              <a:pathLst>
                <a:path extrusionOk="0" h="2249" w="1374">
                  <a:moveTo>
                    <a:pt x="1008" y="0"/>
                  </a:moveTo>
                  <a:lnTo>
                    <a:pt x="0" y="1115"/>
                  </a:lnTo>
                  <a:lnTo>
                    <a:pt x="1008" y="2248"/>
                  </a:lnTo>
                  <a:lnTo>
                    <a:pt x="1374" y="1918"/>
                  </a:lnTo>
                  <a:lnTo>
                    <a:pt x="651" y="1124"/>
                  </a:lnTo>
                  <a:lnTo>
                    <a:pt x="1374" y="321"/>
                  </a:lnTo>
                  <a:lnTo>
                    <a:pt x="100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3" name="Google Shape;19493;p63"/>
            <p:cNvSpPr/>
            <p:nvPr/>
          </p:nvSpPr>
          <p:spPr>
            <a:xfrm rot="10800000">
              <a:off x="6168824" y="9945237"/>
              <a:ext cx="683547" cy="34177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4" name="Google Shape;19494;p63"/>
            <p:cNvSpPr/>
            <p:nvPr/>
          </p:nvSpPr>
          <p:spPr>
            <a:xfrm rot="10800000">
              <a:off x="4418316" y="9945237"/>
              <a:ext cx="684123" cy="34177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5" name="Google Shape;19495;p63"/>
            <p:cNvSpPr/>
            <p:nvPr/>
          </p:nvSpPr>
          <p:spPr>
            <a:xfrm rot="10800000">
              <a:off x="2668320" y="9945237"/>
              <a:ext cx="683611" cy="341773"/>
            </a:xfrm>
            <a:custGeom>
              <a:rect b="b" l="l" r="r" t="t"/>
              <a:pathLst>
                <a:path extrusionOk="0" h="5335" w="10671">
                  <a:moveTo>
                    <a:pt x="1" y="0"/>
                  </a:moveTo>
                  <a:lnTo>
                    <a:pt x="705" y="714"/>
                  </a:lnTo>
                  <a:lnTo>
                    <a:pt x="1089" y="1088"/>
                  </a:lnTo>
                  <a:lnTo>
                    <a:pt x="1089" y="3577"/>
                  </a:lnTo>
                  <a:lnTo>
                    <a:pt x="3578" y="3577"/>
                  </a:lnTo>
                  <a:lnTo>
                    <a:pt x="5335" y="5335"/>
                  </a:lnTo>
                  <a:lnTo>
                    <a:pt x="7093" y="3577"/>
                  </a:lnTo>
                  <a:lnTo>
                    <a:pt x="9582" y="3577"/>
                  </a:lnTo>
                  <a:lnTo>
                    <a:pt x="9582" y="1088"/>
                  </a:lnTo>
                  <a:lnTo>
                    <a:pt x="10670" y="0"/>
                  </a:lnTo>
                  <a:lnTo>
                    <a:pt x="8743" y="0"/>
                  </a:lnTo>
                  <a:cubicBezTo>
                    <a:pt x="8431" y="1597"/>
                    <a:pt x="7021" y="2801"/>
                    <a:pt x="5335" y="2801"/>
                  </a:cubicBezTo>
                  <a:cubicBezTo>
                    <a:pt x="3640" y="2801"/>
                    <a:pt x="2240" y="1597"/>
                    <a:pt x="1928"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6" name="Google Shape;19496;p63"/>
            <p:cNvSpPr/>
            <p:nvPr/>
          </p:nvSpPr>
          <p:spPr>
            <a:xfrm rot="10800000">
              <a:off x="917813" y="9945237"/>
              <a:ext cx="684188" cy="341773"/>
            </a:xfrm>
            <a:custGeom>
              <a:rect b="b" l="l" r="r" t="t"/>
              <a:pathLst>
                <a:path extrusionOk="0" h="5335" w="10680">
                  <a:moveTo>
                    <a:pt x="1" y="0"/>
                  </a:moveTo>
                  <a:lnTo>
                    <a:pt x="715" y="714"/>
                  </a:lnTo>
                  <a:lnTo>
                    <a:pt x="1089" y="1088"/>
                  </a:lnTo>
                  <a:lnTo>
                    <a:pt x="1089" y="3577"/>
                  </a:lnTo>
                  <a:lnTo>
                    <a:pt x="3578" y="3577"/>
                  </a:lnTo>
                  <a:lnTo>
                    <a:pt x="5336" y="5335"/>
                  </a:lnTo>
                  <a:lnTo>
                    <a:pt x="7102" y="3577"/>
                  </a:lnTo>
                  <a:lnTo>
                    <a:pt x="9582" y="3577"/>
                  </a:lnTo>
                  <a:lnTo>
                    <a:pt x="9582" y="1088"/>
                  </a:lnTo>
                  <a:lnTo>
                    <a:pt x="10679" y="0"/>
                  </a:lnTo>
                  <a:lnTo>
                    <a:pt x="8744" y="0"/>
                  </a:lnTo>
                  <a:cubicBezTo>
                    <a:pt x="8431" y="1597"/>
                    <a:pt x="7031" y="2801"/>
                    <a:pt x="5336" y="2801"/>
                  </a:cubicBezTo>
                  <a:cubicBezTo>
                    <a:pt x="3650" y="2801"/>
                    <a:pt x="2240" y="1597"/>
                    <a:pt x="1928" y="0"/>
                  </a:cubicBez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7" name="Google Shape;19497;p63"/>
            <p:cNvSpPr/>
            <p:nvPr/>
          </p:nvSpPr>
          <p:spPr>
            <a:xfrm rot="10800000">
              <a:off x="6505985" y="10229803"/>
              <a:ext cx="45805" cy="57208"/>
            </a:xfrm>
            <a:custGeom>
              <a:rect b="b" l="l" r="r" t="t"/>
              <a:pathLst>
                <a:path extrusionOk="0" h="893" w="715">
                  <a:moveTo>
                    <a:pt x="206" y="0"/>
                  </a:moveTo>
                  <a:lnTo>
                    <a:pt x="1" y="767"/>
                  </a:lnTo>
                  <a:lnTo>
                    <a:pt x="474" y="892"/>
                  </a:lnTo>
                  <a:lnTo>
                    <a:pt x="71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8" name="Google Shape;19498;p63"/>
            <p:cNvSpPr/>
            <p:nvPr/>
          </p:nvSpPr>
          <p:spPr>
            <a:xfrm rot="10800000">
              <a:off x="6412838" y="10264140"/>
              <a:ext cx="44075" cy="22870"/>
            </a:xfrm>
            <a:custGeom>
              <a:rect b="b" l="l" r="r" t="t"/>
              <a:pathLst>
                <a:path extrusionOk="0" h="357" w="688">
                  <a:moveTo>
                    <a:pt x="36" y="0"/>
                  </a:moveTo>
                  <a:lnTo>
                    <a:pt x="1" y="36"/>
                  </a:lnTo>
                  <a:lnTo>
                    <a:pt x="366" y="357"/>
                  </a:lnTo>
                  <a:lnTo>
                    <a:pt x="68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499" name="Google Shape;19499;p63"/>
            <p:cNvSpPr/>
            <p:nvPr/>
          </p:nvSpPr>
          <p:spPr>
            <a:xfrm rot="10800000">
              <a:off x="6564281" y="10263564"/>
              <a:ext cx="44652" cy="23447"/>
            </a:xfrm>
            <a:custGeom>
              <a:rect b="b" l="l" r="r" t="t"/>
              <a:pathLst>
                <a:path extrusionOk="0" h="366" w="697">
                  <a:moveTo>
                    <a:pt x="1" y="0"/>
                  </a:moveTo>
                  <a:lnTo>
                    <a:pt x="331" y="366"/>
                  </a:lnTo>
                  <a:lnTo>
                    <a:pt x="696" y="45"/>
                  </a:lnTo>
                  <a:lnTo>
                    <a:pt x="661"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0" name="Google Shape;19500;p63"/>
            <p:cNvSpPr/>
            <p:nvPr/>
          </p:nvSpPr>
          <p:spPr>
            <a:xfrm rot="10800000">
              <a:off x="4662330" y="10264140"/>
              <a:ext cx="44075" cy="22870"/>
            </a:xfrm>
            <a:custGeom>
              <a:rect b="b" l="l" r="r" t="t"/>
              <a:pathLst>
                <a:path extrusionOk="0" h="357" w="688">
                  <a:moveTo>
                    <a:pt x="28" y="0"/>
                  </a:moveTo>
                  <a:lnTo>
                    <a:pt x="1" y="36"/>
                  </a:lnTo>
                  <a:lnTo>
                    <a:pt x="367" y="357"/>
                  </a:lnTo>
                  <a:lnTo>
                    <a:pt x="68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1" name="Google Shape;19501;p63"/>
            <p:cNvSpPr/>
            <p:nvPr/>
          </p:nvSpPr>
          <p:spPr>
            <a:xfrm rot="10800000">
              <a:off x="4756053" y="10229803"/>
              <a:ext cx="45228" cy="57208"/>
            </a:xfrm>
            <a:custGeom>
              <a:rect b="b" l="l" r="r" t="t"/>
              <a:pathLst>
                <a:path extrusionOk="0" h="893" w="706">
                  <a:moveTo>
                    <a:pt x="206" y="0"/>
                  </a:moveTo>
                  <a:lnTo>
                    <a:pt x="1" y="767"/>
                  </a:lnTo>
                  <a:lnTo>
                    <a:pt x="465" y="892"/>
                  </a:lnTo>
                  <a:lnTo>
                    <a:pt x="706"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2" name="Google Shape;19502;p63"/>
            <p:cNvSpPr/>
            <p:nvPr/>
          </p:nvSpPr>
          <p:spPr>
            <a:xfrm rot="10800000">
              <a:off x="4814350" y="10263564"/>
              <a:ext cx="44075" cy="23447"/>
            </a:xfrm>
            <a:custGeom>
              <a:rect b="b" l="l" r="r" t="t"/>
              <a:pathLst>
                <a:path extrusionOk="0" h="366" w="688">
                  <a:moveTo>
                    <a:pt x="1" y="0"/>
                  </a:moveTo>
                  <a:lnTo>
                    <a:pt x="331" y="366"/>
                  </a:lnTo>
                  <a:lnTo>
                    <a:pt x="688" y="45"/>
                  </a:lnTo>
                  <a:lnTo>
                    <a:pt x="652"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3" name="Google Shape;19503;p63"/>
            <p:cNvSpPr/>
            <p:nvPr/>
          </p:nvSpPr>
          <p:spPr>
            <a:xfrm rot="10800000">
              <a:off x="2912399" y="10264140"/>
              <a:ext cx="44075" cy="22870"/>
            </a:xfrm>
            <a:custGeom>
              <a:rect b="b" l="l" r="r" t="t"/>
              <a:pathLst>
                <a:path extrusionOk="0" h="357" w="688">
                  <a:moveTo>
                    <a:pt x="37" y="0"/>
                  </a:moveTo>
                  <a:lnTo>
                    <a:pt x="1" y="36"/>
                  </a:lnTo>
                  <a:lnTo>
                    <a:pt x="367" y="357"/>
                  </a:lnTo>
                  <a:lnTo>
                    <a:pt x="688"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4" name="Google Shape;19504;p63"/>
            <p:cNvSpPr/>
            <p:nvPr/>
          </p:nvSpPr>
          <p:spPr>
            <a:xfrm rot="10800000">
              <a:off x="3005545" y="10229803"/>
              <a:ext cx="45741" cy="57208"/>
            </a:xfrm>
            <a:custGeom>
              <a:rect b="b" l="l" r="r" t="t"/>
              <a:pathLst>
                <a:path extrusionOk="0" h="893" w="714">
                  <a:moveTo>
                    <a:pt x="205" y="0"/>
                  </a:moveTo>
                  <a:lnTo>
                    <a:pt x="0" y="767"/>
                  </a:lnTo>
                  <a:lnTo>
                    <a:pt x="473" y="892"/>
                  </a:lnTo>
                  <a:lnTo>
                    <a:pt x="714"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5" name="Google Shape;19505;p63"/>
            <p:cNvSpPr/>
            <p:nvPr/>
          </p:nvSpPr>
          <p:spPr>
            <a:xfrm rot="10800000">
              <a:off x="3063842" y="10263564"/>
              <a:ext cx="44652" cy="23447"/>
            </a:xfrm>
            <a:custGeom>
              <a:rect b="b" l="l" r="r" t="t"/>
              <a:pathLst>
                <a:path extrusionOk="0" h="366" w="697">
                  <a:moveTo>
                    <a:pt x="1" y="0"/>
                  </a:moveTo>
                  <a:lnTo>
                    <a:pt x="331" y="366"/>
                  </a:lnTo>
                  <a:lnTo>
                    <a:pt x="697" y="45"/>
                  </a:lnTo>
                  <a:lnTo>
                    <a:pt x="661"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6" name="Google Shape;19506;p63"/>
            <p:cNvSpPr/>
            <p:nvPr/>
          </p:nvSpPr>
          <p:spPr>
            <a:xfrm rot="10800000">
              <a:off x="1255550" y="10229803"/>
              <a:ext cx="45228" cy="57208"/>
            </a:xfrm>
            <a:custGeom>
              <a:rect b="b" l="l" r="r" t="t"/>
              <a:pathLst>
                <a:path extrusionOk="0" h="893" w="706">
                  <a:moveTo>
                    <a:pt x="205" y="0"/>
                  </a:moveTo>
                  <a:lnTo>
                    <a:pt x="0" y="767"/>
                  </a:lnTo>
                  <a:lnTo>
                    <a:pt x="473" y="892"/>
                  </a:lnTo>
                  <a:lnTo>
                    <a:pt x="705"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7" name="Google Shape;19507;p63"/>
            <p:cNvSpPr/>
            <p:nvPr/>
          </p:nvSpPr>
          <p:spPr>
            <a:xfrm rot="10800000">
              <a:off x="1161827" y="10264140"/>
              <a:ext cx="44075" cy="22870"/>
            </a:xfrm>
            <a:custGeom>
              <a:rect b="b" l="l" r="r" t="t"/>
              <a:pathLst>
                <a:path extrusionOk="0" h="357" w="688">
                  <a:moveTo>
                    <a:pt x="27" y="0"/>
                  </a:moveTo>
                  <a:lnTo>
                    <a:pt x="0" y="36"/>
                  </a:lnTo>
                  <a:lnTo>
                    <a:pt x="366" y="357"/>
                  </a:lnTo>
                  <a:lnTo>
                    <a:pt x="687"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08" name="Google Shape;19508;p63"/>
            <p:cNvSpPr/>
            <p:nvPr/>
          </p:nvSpPr>
          <p:spPr>
            <a:xfrm rot="10800000">
              <a:off x="1313335" y="10263564"/>
              <a:ext cx="44588" cy="23447"/>
            </a:xfrm>
            <a:custGeom>
              <a:rect b="b" l="l" r="r" t="t"/>
              <a:pathLst>
                <a:path extrusionOk="0" h="366" w="696">
                  <a:moveTo>
                    <a:pt x="0" y="0"/>
                  </a:moveTo>
                  <a:lnTo>
                    <a:pt x="330" y="366"/>
                  </a:lnTo>
                  <a:lnTo>
                    <a:pt x="696" y="45"/>
                  </a:lnTo>
                  <a:lnTo>
                    <a:pt x="651" y="0"/>
                  </a:lnTo>
                  <a:close/>
                </a:path>
              </a:pathLst>
            </a:custGeom>
            <a:noFill/>
            <a:ln cap="flat" cmpd="sng" w="9525">
              <a:solidFill>
                <a:srgbClr val="3C4043"/>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509" name="Google Shape;19509;p63"/>
          <p:cNvSpPr txBox="1"/>
          <p:nvPr>
            <p:ph type="title"/>
          </p:nvPr>
        </p:nvSpPr>
        <p:spPr>
          <a:xfrm>
            <a:off x="457200" y="2342475"/>
            <a:ext cx="8229600" cy="458700"/>
          </a:xfrm>
          <a:prstGeom prst="rect">
            <a:avLst/>
          </a:prstGeom>
        </p:spPr>
        <p:txBody>
          <a:bodyPr anchorCtr="0" anchor="t" bIns="0" lIns="0" spcFirstLastPara="1" rIns="0" wrap="square" tIns="0">
            <a:spAutoFit/>
          </a:bodyPr>
          <a:lstStyle>
            <a:lvl1pPr lvl="0" rtl="0" algn="ctr">
              <a:spcBef>
                <a:spcPts val="0"/>
              </a:spcBef>
              <a:spcAft>
                <a:spcPts val="0"/>
              </a:spcAft>
              <a:buClr>
                <a:srgbClr val="FFFFFF"/>
              </a:buClr>
              <a:buSzPts val="3000"/>
              <a:buNone/>
              <a:defRPr>
                <a:solidFill>
                  <a:srgbClr val="FFFFFF"/>
                </a:solidFill>
              </a:defRPr>
            </a:lvl1pPr>
            <a:lvl2pPr lvl="1"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2pPr>
            <a:lvl3pPr lvl="2"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3pPr>
            <a:lvl4pPr lvl="3"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4pPr>
            <a:lvl5pPr lvl="4"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5pPr>
            <a:lvl6pPr lvl="5"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6pPr>
            <a:lvl7pPr lvl="6"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7pPr>
            <a:lvl8pPr lvl="7"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8pPr>
            <a:lvl9pPr lvl="8" rtl="0">
              <a:spcBef>
                <a:spcPts val="0"/>
              </a:spcBef>
              <a:spcAft>
                <a:spcPts val="0"/>
              </a:spcAft>
              <a:buClr>
                <a:srgbClr val="FFFFFF"/>
              </a:buClr>
              <a:buSzPts val="2800"/>
              <a:buFont typeface="Google Sans"/>
              <a:buNone/>
              <a:defRPr>
                <a:solidFill>
                  <a:srgbClr val="FFFFFF"/>
                </a:solidFill>
                <a:latin typeface="Google Sans"/>
                <a:ea typeface="Google Sans"/>
                <a:cs typeface="Google Sans"/>
                <a:sym typeface="Google Sans"/>
              </a:defRPr>
            </a:lvl9pPr>
          </a:lstStyle>
          <a:p/>
        </p:txBody>
      </p:sp>
      <p:grpSp>
        <p:nvGrpSpPr>
          <p:cNvPr id="19510" name="Google Shape;19510;p63"/>
          <p:cNvGrpSpPr/>
          <p:nvPr/>
        </p:nvGrpSpPr>
        <p:grpSpPr>
          <a:xfrm>
            <a:off x="457276" y="4724396"/>
            <a:ext cx="1140610" cy="134569"/>
            <a:chOff x="1227925" y="771950"/>
            <a:chExt cx="5130950" cy="605350"/>
          </a:xfrm>
        </p:grpSpPr>
        <p:sp>
          <p:nvSpPr>
            <p:cNvPr id="19511" name="Google Shape;19511;p63"/>
            <p:cNvSpPr/>
            <p:nvPr/>
          </p:nvSpPr>
          <p:spPr>
            <a:xfrm>
              <a:off x="3439925" y="938825"/>
              <a:ext cx="194900" cy="296475"/>
            </a:xfrm>
            <a:custGeom>
              <a:rect b="b" l="l" r="r" t="t"/>
              <a:pathLst>
                <a:path extrusionOk="0" h="11859" w="7796">
                  <a:moveTo>
                    <a:pt x="3898" y="0"/>
                  </a:moveTo>
                  <a:cubicBezTo>
                    <a:pt x="2903" y="0"/>
                    <a:pt x="2074" y="291"/>
                    <a:pt x="1410" y="871"/>
                  </a:cubicBezTo>
                  <a:cubicBezTo>
                    <a:pt x="747" y="1452"/>
                    <a:pt x="415" y="2198"/>
                    <a:pt x="415" y="3027"/>
                  </a:cubicBezTo>
                  <a:cubicBezTo>
                    <a:pt x="415" y="4230"/>
                    <a:pt x="996" y="5100"/>
                    <a:pt x="2198" y="5722"/>
                  </a:cubicBezTo>
                  <a:cubicBezTo>
                    <a:pt x="2447" y="5847"/>
                    <a:pt x="2986" y="6054"/>
                    <a:pt x="3898" y="6386"/>
                  </a:cubicBezTo>
                  <a:cubicBezTo>
                    <a:pt x="4810" y="6717"/>
                    <a:pt x="5432" y="7008"/>
                    <a:pt x="5764" y="7339"/>
                  </a:cubicBezTo>
                  <a:cubicBezTo>
                    <a:pt x="6095" y="7712"/>
                    <a:pt x="6303" y="8086"/>
                    <a:pt x="6303" y="8583"/>
                  </a:cubicBezTo>
                  <a:cubicBezTo>
                    <a:pt x="6303" y="9164"/>
                    <a:pt x="6054" y="9620"/>
                    <a:pt x="5639" y="9951"/>
                  </a:cubicBezTo>
                  <a:cubicBezTo>
                    <a:pt x="5225" y="10283"/>
                    <a:pt x="4686" y="10490"/>
                    <a:pt x="4022" y="10490"/>
                  </a:cubicBezTo>
                  <a:cubicBezTo>
                    <a:pt x="3691" y="10490"/>
                    <a:pt x="3400" y="10407"/>
                    <a:pt x="3152" y="10283"/>
                  </a:cubicBezTo>
                  <a:cubicBezTo>
                    <a:pt x="2861" y="10200"/>
                    <a:pt x="2613" y="10034"/>
                    <a:pt x="2364" y="9827"/>
                  </a:cubicBezTo>
                  <a:cubicBezTo>
                    <a:pt x="2157" y="9661"/>
                    <a:pt x="1949" y="9412"/>
                    <a:pt x="1783" y="9122"/>
                  </a:cubicBezTo>
                  <a:cubicBezTo>
                    <a:pt x="1618" y="8873"/>
                    <a:pt x="1493" y="8542"/>
                    <a:pt x="1369" y="8210"/>
                  </a:cubicBezTo>
                  <a:lnTo>
                    <a:pt x="1" y="8790"/>
                  </a:lnTo>
                  <a:cubicBezTo>
                    <a:pt x="249" y="9744"/>
                    <a:pt x="747" y="10490"/>
                    <a:pt x="1493" y="11029"/>
                  </a:cubicBezTo>
                  <a:cubicBezTo>
                    <a:pt x="2198" y="11610"/>
                    <a:pt x="3027" y="11859"/>
                    <a:pt x="3981" y="11859"/>
                  </a:cubicBezTo>
                  <a:cubicBezTo>
                    <a:pt x="5059" y="11859"/>
                    <a:pt x="5930" y="11568"/>
                    <a:pt x="6676" y="10988"/>
                  </a:cubicBezTo>
                  <a:cubicBezTo>
                    <a:pt x="7422" y="10366"/>
                    <a:pt x="7795" y="9578"/>
                    <a:pt x="7795" y="8583"/>
                  </a:cubicBezTo>
                  <a:cubicBezTo>
                    <a:pt x="7795" y="7754"/>
                    <a:pt x="7547" y="7049"/>
                    <a:pt x="7049" y="6469"/>
                  </a:cubicBezTo>
                  <a:cubicBezTo>
                    <a:pt x="6552" y="5888"/>
                    <a:pt x="5722" y="5432"/>
                    <a:pt x="4561" y="5017"/>
                  </a:cubicBezTo>
                  <a:cubicBezTo>
                    <a:pt x="3442" y="4644"/>
                    <a:pt x="2696" y="4313"/>
                    <a:pt x="2364" y="4022"/>
                  </a:cubicBezTo>
                  <a:cubicBezTo>
                    <a:pt x="2032" y="3732"/>
                    <a:pt x="1908" y="3400"/>
                    <a:pt x="1908" y="3027"/>
                  </a:cubicBezTo>
                  <a:cubicBezTo>
                    <a:pt x="1908" y="2530"/>
                    <a:pt x="2074" y="2156"/>
                    <a:pt x="2488" y="1866"/>
                  </a:cubicBezTo>
                  <a:cubicBezTo>
                    <a:pt x="2861" y="1535"/>
                    <a:pt x="3359" y="1369"/>
                    <a:pt x="3939" y="1369"/>
                  </a:cubicBezTo>
                  <a:cubicBezTo>
                    <a:pt x="4478" y="1369"/>
                    <a:pt x="4935" y="1535"/>
                    <a:pt x="5308" y="1783"/>
                  </a:cubicBezTo>
                  <a:cubicBezTo>
                    <a:pt x="5681" y="2074"/>
                    <a:pt x="5930" y="2447"/>
                    <a:pt x="6054" y="2861"/>
                  </a:cubicBezTo>
                  <a:lnTo>
                    <a:pt x="7422" y="2281"/>
                  </a:lnTo>
                  <a:cubicBezTo>
                    <a:pt x="7215" y="1617"/>
                    <a:pt x="6800" y="1078"/>
                    <a:pt x="6137" y="664"/>
                  </a:cubicBezTo>
                  <a:cubicBezTo>
                    <a:pt x="5515" y="208"/>
                    <a:pt x="4769"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2" name="Google Shape;19512;p63"/>
            <p:cNvSpPr/>
            <p:nvPr/>
          </p:nvSpPr>
          <p:spPr>
            <a:xfrm>
              <a:off x="3669000" y="1034175"/>
              <a:ext cx="173125" cy="201125"/>
            </a:xfrm>
            <a:custGeom>
              <a:rect b="b" l="l" r="r" t="t"/>
              <a:pathLst>
                <a:path extrusionOk="0" h="8045" w="6925">
                  <a:moveTo>
                    <a:pt x="1" y="1"/>
                  </a:moveTo>
                  <a:lnTo>
                    <a:pt x="1" y="4894"/>
                  </a:lnTo>
                  <a:cubicBezTo>
                    <a:pt x="1" y="5930"/>
                    <a:pt x="249" y="6676"/>
                    <a:pt x="788" y="7257"/>
                  </a:cubicBezTo>
                  <a:cubicBezTo>
                    <a:pt x="1286" y="7796"/>
                    <a:pt x="2032" y="8045"/>
                    <a:pt x="2986" y="8045"/>
                  </a:cubicBezTo>
                  <a:cubicBezTo>
                    <a:pt x="3483" y="8045"/>
                    <a:pt x="3940" y="7920"/>
                    <a:pt x="4437" y="7671"/>
                  </a:cubicBezTo>
                  <a:cubicBezTo>
                    <a:pt x="4893" y="7423"/>
                    <a:pt x="5225" y="7091"/>
                    <a:pt x="5432" y="6718"/>
                  </a:cubicBezTo>
                  <a:lnTo>
                    <a:pt x="5515" y="6718"/>
                  </a:lnTo>
                  <a:lnTo>
                    <a:pt x="5515" y="7796"/>
                  </a:lnTo>
                  <a:lnTo>
                    <a:pt x="6925" y="7796"/>
                  </a:lnTo>
                  <a:lnTo>
                    <a:pt x="6925" y="1"/>
                  </a:lnTo>
                  <a:lnTo>
                    <a:pt x="5432" y="1"/>
                  </a:lnTo>
                  <a:lnTo>
                    <a:pt x="5432" y="4313"/>
                  </a:lnTo>
                  <a:cubicBezTo>
                    <a:pt x="5432" y="4976"/>
                    <a:pt x="5266" y="5557"/>
                    <a:pt x="4852" y="6013"/>
                  </a:cubicBezTo>
                  <a:cubicBezTo>
                    <a:pt x="4479" y="6469"/>
                    <a:pt x="3981" y="6718"/>
                    <a:pt x="3401" y="6718"/>
                  </a:cubicBezTo>
                  <a:cubicBezTo>
                    <a:pt x="2157" y="6718"/>
                    <a:pt x="1493" y="6096"/>
                    <a:pt x="1452" y="4811"/>
                  </a:cubicBezTo>
                  <a:lnTo>
                    <a:pt x="145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3" name="Google Shape;19513;p63"/>
            <p:cNvSpPr/>
            <p:nvPr/>
          </p:nvSpPr>
          <p:spPr>
            <a:xfrm>
              <a:off x="3883575" y="1027975"/>
              <a:ext cx="295450" cy="201100"/>
            </a:xfrm>
            <a:custGeom>
              <a:rect b="b" l="l" r="r" t="t"/>
              <a:pathLst>
                <a:path extrusionOk="0" h="8044" w="11818">
                  <a:moveTo>
                    <a:pt x="3856" y="0"/>
                  </a:moveTo>
                  <a:cubicBezTo>
                    <a:pt x="3400" y="0"/>
                    <a:pt x="2944" y="125"/>
                    <a:pt x="2488" y="373"/>
                  </a:cubicBezTo>
                  <a:cubicBezTo>
                    <a:pt x="2032" y="622"/>
                    <a:pt x="1700" y="954"/>
                    <a:pt x="1451" y="1327"/>
                  </a:cubicBezTo>
                  <a:lnTo>
                    <a:pt x="1410" y="1327"/>
                  </a:lnTo>
                  <a:lnTo>
                    <a:pt x="1410" y="249"/>
                  </a:lnTo>
                  <a:lnTo>
                    <a:pt x="0" y="249"/>
                  </a:lnTo>
                  <a:lnTo>
                    <a:pt x="0" y="8044"/>
                  </a:lnTo>
                  <a:lnTo>
                    <a:pt x="1451" y="8044"/>
                  </a:lnTo>
                  <a:lnTo>
                    <a:pt x="1451" y="3732"/>
                  </a:lnTo>
                  <a:cubicBezTo>
                    <a:pt x="1451" y="3110"/>
                    <a:pt x="1659" y="2529"/>
                    <a:pt x="2032" y="2073"/>
                  </a:cubicBezTo>
                  <a:cubicBezTo>
                    <a:pt x="2405" y="1576"/>
                    <a:pt x="2903" y="1327"/>
                    <a:pt x="3442" y="1327"/>
                  </a:cubicBezTo>
                  <a:cubicBezTo>
                    <a:pt x="4064" y="1327"/>
                    <a:pt x="4520" y="1493"/>
                    <a:pt x="4768" y="1825"/>
                  </a:cubicBezTo>
                  <a:cubicBezTo>
                    <a:pt x="5059" y="2156"/>
                    <a:pt x="5183" y="2695"/>
                    <a:pt x="5183" y="3400"/>
                  </a:cubicBezTo>
                  <a:lnTo>
                    <a:pt x="5183" y="8044"/>
                  </a:lnTo>
                  <a:lnTo>
                    <a:pt x="6634" y="8044"/>
                  </a:lnTo>
                  <a:lnTo>
                    <a:pt x="6634" y="3732"/>
                  </a:lnTo>
                  <a:cubicBezTo>
                    <a:pt x="6634" y="3110"/>
                    <a:pt x="6842" y="2529"/>
                    <a:pt x="7215" y="2073"/>
                  </a:cubicBezTo>
                  <a:cubicBezTo>
                    <a:pt x="7588" y="1576"/>
                    <a:pt x="8085" y="1327"/>
                    <a:pt x="8624" y="1327"/>
                  </a:cubicBezTo>
                  <a:cubicBezTo>
                    <a:pt x="9246" y="1327"/>
                    <a:pt x="9702" y="1493"/>
                    <a:pt x="9951" y="1825"/>
                  </a:cubicBezTo>
                  <a:cubicBezTo>
                    <a:pt x="10241" y="2156"/>
                    <a:pt x="10366" y="2695"/>
                    <a:pt x="10366" y="3400"/>
                  </a:cubicBezTo>
                  <a:lnTo>
                    <a:pt x="10366" y="8044"/>
                  </a:lnTo>
                  <a:lnTo>
                    <a:pt x="11817" y="8044"/>
                  </a:lnTo>
                  <a:lnTo>
                    <a:pt x="11817" y="3193"/>
                  </a:lnTo>
                  <a:cubicBezTo>
                    <a:pt x="11817" y="2156"/>
                    <a:pt x="11568" y="1368"/>
                    <a:pt x="11071" y="829"/>
                  </a:cubicBezTo>
                  <a:cubicBezTo>
                    <a:pt x="10615" y="290"/>
                    <a:pt x="9910" y="0"/>
                    <a:pt x="8998" y="0"/>
                  </a:cubicBezTo>
                  <a:cubicBezTo>
                    <a:pt x="7878" y="0"/>
                    <a:pt x="6966" y="498"/>
                    <a:pt x="6303" y="1493"/>
                  </a:cubicBezTo>
                  <a:cubicBezTo>
                    <a:pt x="6137" y="1037"/>
                    <a:pt x="5805" y="664"/>
                    <a:pt x="5349" y="415"/>
                  </a:cubicBezTo>
                  <a:cubicBezTo>
                    <a:pt x="4934" y="125"/>
                    <a:pt x="443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4" name="Google Shape;19514;p63"/>
            <p:cNvSpPr/>
            <p:nvPr/>
          </p:nvSpPr>
          <p:spPr>
            <a:xfrm>
              <a:off x="4219425" y="1027975"/>
              <a:ext cx="295425" cy="201100"/>
            </a:xfrm>
            <a:custGeom>
              <a:rect b="b" l="l" r="r" t="t"/>
              <a:pathLst>
                <a:path extrusionOk="0" h="8044" w="11817">
                  <a:moveTo>
                    <a:pt x="3856" y="0"/>
                  </a:moveTo>
                  <a:cubicBezTo>
                    <a:pt x="3400" y="0"/>
                    <a:pt x="2944" y="125"/>
                    <a:pt x="2488" y="373"/>
                  </a:cubicBezTo>
                  <a:cubicBezTo>
                    <a:pt x="2032" y="622"/>
                    <a:pt x="1700" y="954"/>
                    <a:pt x="1493" y="1327"/>
                  </a:cubicBezTo>
                  <a:lnTo>
                    <a:pt x="1410" y="1327"/>
                  </a:lnTo>
                  <a:lnTo>
                    <a:pt x="1410" y="249"/>
                  </a:lnTo>
                  <a:lnTo>
                    <a:pt x="0" y="249"/>
                  </a:lnTo>
                  <a:lnTo>
                    <a:pt x="0" y="8044"/>
                  </a:lnTo>
                  <a:lnTo>
                    <a:pt x="1493" y="8044"/>
                  </a:lnTo>
                  <a:lnTo>
                    <a:pt x="1493" y="3732"/>
                  </a:lnTo>
                  <a:cubicBezTo>
                    <a:pt x="1493" y="3110"/>
                    <a:pt x="1659" y="2529"/>
                    <a:pt x="2032" y="2073"/>
                  </a:cubicBezTo>
                  <a:cubicBezTo>
                    <a:pt x="2446" y="1576"/>
                    <a:pt x="2902" y="1327"/>
                    <a:pt x="3441" y="1327"/>
                  </a:cubicBezTo>
                  <a:cubicBezTo>
                    <a:pt x="4105" y="1327"/>
                    <a:pt x="4519" y="1493"/>
                    <a:pt x="4810" y="1825"/>
                  </a:cubicBezTo>
                  <a:cubicBezTo>
                    <a:pt x="5058" y="2156"/>
                    <a:pt x="5183" y="2695"/>
                    <a:pt x="5183" y="3400"/>
                  </a:cubicBezTo>
                  <a:lnTo>
                    <a:pt x="5183" y="8044"/>
                  </a:lnTo>
                  <a:lnTo>
                    <a:pt x="6675" y="8044"/>
                  </a:lnTo>
                  <a:lnTo>
                    <a:pt x="6675" y="3732"/>
                  </a:lnTo>
                  <a:cubicBezTo>
                    <a:pt x="6675" y="3110"/>
                    <a:pt x="6841" y="2529"/>
                    <a:pt x="7214" y="2073"/>
                  </a:cubicBezTo>
                  <a:cubicBezTo>
                    <a:pt x="7629" y="1576"/>
                    <a:pt x="8085" y="1327"/>
                    <a:pt x="8624" y="1327"/>
                  </a:cubicBezTo>
                  <a:cubicBezTo>
                    <a:pt x="9288" y="1327"/>
                    <a:pt x="9702" y="1493"/>
                    <a:pt x="9992" y="1825"/>
                  </a:cubicBezTo>
                  <a:cubicBezTo>
                    <a:pt x="10241" y="2156"/>
                    <a:pt x="10366" y="2695"/>
                    <a:pt x="10366" y="3400"/>
                  </a:cubicBezTo>
                  <a:lnTo>
                    <a:pt x="10366" y="8044"/>
                  </a:lnTo>
                  <a:lnTo>
                    <a:pt x="11817" y="8044"/>
                  </a:lnTo>
                  <a:lnTo>
                    <a:pt x="11817" y="3193"/>
                  </a:lnTo>
                  <a:cubicBezTo>
                    <a:pt x="11817" y="2156"/>
                    <a:pt x="11609" y="1368"/>
                    <a:pt x="11112" y="829"/>
                  </a:cubicBezTo>
                  <a:cubicBezTo>
                    <a:pt x="10614" y="290"/>
                    <a:pt x="9910" y="0"/>
                    <a:pt x="9039" y="0"/>
                  </a:cubicBezTo>
                  <a:cubicBezTo>
                    <a:pt x="7878" y="0"/>
                    <a:pt x="6966" y="498"/>
                    <a:pt x="6344" y="1493"/>
                  </a:cubicBezTo>
                  <a:cubicBezTo>
                    <a:pt x="6136" y="1037"/>
                    <a:pt x="5805" y="664"/>
                    <a:pt x="5390" y="415"/>
                  </a:cubicBezTo>
                  <a:cubicBezTo>
                    <a:pt x="4934" y="125"/>
                    <a:pt x="4436"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5" name="Google Shape;19515;p63"/>
            <p:cNvSpPr/>
            <p:nvPr/>
          </p:nvSpPr>
          <p:spPr>
            <a:xfrm>
              <a:off x="4544900" y="1027975"/>
              <a:ext cx="190750" cy="207325"/>
            </a:xfrm>
            <a:custGeom>
              <a:rect b="b" l="l" r="r" t="t"/>
              <a:pathLst>
                <a:path extrusionOk="0" h="8293" w="7630">
                  <a:moveTo>
                    <a:pt x="3815" y="1327"/>
                  </a:moveTo>
                  <a:cubicBezTo>
                    <a:pt x="4478" y="1327"/>
                    <a:pt x="5017" y="1534"/>
                    <a:pt x="5432" y="1866"/>
                  </a:cubicBezTo>
                  <a:cubicBezTo>
                    <a:pt x="5805" y="2239"/>
                    <a:pt x="6012" y="2695"/>
                    <a:pt x="6054" y="3234"/>
                  </a:cubicBezTo>
                  <a:lnTo>
                    <a:pt x="1617" y="3234"/>
                  </a:lnTo>
                  <a:cubicBezTo>
                    <a:pt x="1742" y="2654"/>
                    <a:pt x="1990" y="2198"/>
                    <a:pt x="2405" y="1866"/>
                  </a:cubicBezTo>
                  <a:cubicBezTo>
                    <a:pt x="2778" y="1493"/>
                    <a:pt x="3276" y="1327"/>
                    <a:pt x="3815" y="1327"/>
                  </a:cubicBezTo>
                  <a:close/>
                  <a:moveTo>
                    <a:pt x="3856" y="0"/>
                  </a:moveTo>
                  <a:cubicBezTo>
                    <a:pt x="2737" y="0"/>
                    <a:pt x="1783" y="415"/>
                    <a:pt x="1078" y="1203"/>
                  </a:cubicBezTo>
                  <a:cubicBezTo>
                    <a:pt x="373" y="1990"/>
                    <a:pt x="0" y="2985"/>
                    <a:pt x="0" y="4146"/>
                  </a:cubicBezTo>
                  <a:cubicBezTo>
                    <a:pt x="0" y="5349"/>
                    <a:pt x="373" y="6344"/>
                    <a:pt x="1120" y="7132"/>
                  </a:cubicBezTo>
                  <a:cubicBezTo>
                    <a:pt x="1866" y="7919"/>
                    <a:pt x="2778" y="8293"/>
                    <a:pt x="3939" y="8293"/>
                  </a:cubicBezTo>
                  <a:cubicBezTo>
                    <a:pt x="4727" y="8293"/>
                    <a:pt x="5432" y="8127"/>
                    <a:pt x="6054" y="7754"/>
                  </a:cubicBezTo>
                  <a:cubicBezTo>
                    <a:pt x="6676" y="7380"/>
                    <a:pt x="7173" y="6841"/>
                    <a:pt x="7505" y="6220"/>
                  </a:cubicBezTo>
                  <a:lnTo>
                    <a:pt x="6219" y="5556"/>
                  </a:lnTo>
                  <a:cubicBezTo>
                    <a:pt x="5680" y="6510"/>
                    <a:pt x="4934" y="6966"/>
                    <a:pt x="4022" y="6966"/>
                  </a:cubicBezTo>
                  <a:cubicBezTo>
                    <a:pt x="3317" y="6966"/>
                    <a:pt x="2737" y="6717"/>
                    <a:pt x="2239" y="6261"/>
                  </a:cubicBezTo>
                  <a:cubicBezTo>
                    <a:pt x="1783" y="5805"/>
                    <a:pt x="1534" y="5183"/>
                    <a:pt x="1493" y="4437"/>
                  </a:cubicBezTo>
                  <a:lnTo>
                    <a:pt x="7629" y="4437"/>
                  </a:lnTo>
                  <a:lnTo>
                    <a:pt x="7629" y="4271"/>
                  </a:lnTo>
                  <a:cubicBezTo>
                    <a:pt x="7629" y="2903"/>
                    <a:pt x="7297" y="1866"/>
                    <a:pt x="6593" y="1120"/>
                  </a:cubicBezTo>
                  <a:cubicBezTo>
                    <a:pt x="5929" y="373"/>
                    <a:pt x="5017" y="0"/>
                    <a:pt x="3856"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6" name="Google Shape;19516;p63"/>
            <p:cNvSpPr/>
            <p:nvPr/>
          </p:nvSpPr>
          <p:spPr>
            <a:xfrm>
              <a:off x="4766725" y="1029000"/>
              <a:ext cx="120250" cy="200075"/>
            </a:xfrm>
            <a:custGeom>
              <a:rect b="b" l="l" r="r" t="t"/>
              <a:pathLst>
                <a:path extrusionOk="0" h="8003" w="4810">
                  <a:moveTo>
                    <a:pt x="3732" y="1"/>
                  </a:moveTo>
                  <a:cubicBezTo>
                    <a:pt x="3276" y="1"/>
                    <a:pt x="2861" y="125"/>
                    <a:pt x="2363" y="415"/>
                  </a:cubicBezTo>
                  <a:cubicBezTo>
                    <a:pt x="1907" y="747"/>
                    <a:pt x="1617" y="1079"/>
                    <a:pt x="1451" y="1493"/>
                  </a:cubicBezTo>
                  <a:lnTo>
                    <a:pt x="1410" y="1493"/>
                  </a:lnTo>
                  <a:lnTo>
                    <a:pt x="1410" y="208"/>
                  </a:lnTo>
                  <a:lnTo>
                    <a:pt x="0" y="208"/>
                  </a:lnTo>
                  <a:lnTo>
                    <a:pt x="0" y="8003"/>
                  </a:lnTo>
                  <a:lnTo>
                    <a:pt x="1451" y="8003"/>
                  </a:lnTo>
                  <a:lnTo>
                    <a:pt x="1451" y="3732"/>
                  </a:lnTo>
                  <a:cubicBezTo>
                    <a:pt x="1451" y="3110"/>
                    <a:pt x="1659" y="2613"/>
                    <a:pt x="2073" y="2157"/>
                  </a:cubicBezTo>
                  <a:cubicBezTo>
                    <a:pt x="2488" y="1701"/>
                    <a:pt x="2985" y="1493"/>
                    <a:pt x="3524" y="1493"/>
                  </a:cubicBezTo>
                  <a:cubicBezTo>
                    <a:pt x="3897" y="1493"/>
                    <a:pt x="4188" y="1535"/>
                    <a:pt x="4395" y="1618"/>
                  </a:cubicBezTo>
                  <a:lnTo>
                    <a:pt x="4810" y="208"/>
                  </a:lnTo>
                  <a:cubicBezTo>
                    <a:pt x="4519" y="42"/>
                    <a:pt x="4146" y="1"/>
                    <a:pt x="3732"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7" name="Google Shape;19517;p63"/>
            <p:cNvSpPr/>
            <p:nvPr/>
          </p:nvSpPr>
          <p:spPr>
            <a:xfrm>
              <a:off x="4987500" y="1027975"/>
              <a:ext cx="200075" cy="207325"/>
            </a:xfrm>
            <a:custGeom>
              <a:rect b="b" l="l" r="r" t="t"/>
              <a:pathLst>
                <a:path extrusionOk="0" h="8293" w="8003">
                  <a:moveTo>
                    <a:pt x="3981" y="1327"/>
                  </a:moveTo>
                  <a:cubicBezTo>
                    <a:pt x="4727" y="1327"/>
                    <a:pt x="5308" y="1617"/>
                    <a:pt x="5805" y="2156"/>
                  </a:cubicBezTo>
                  <a:cubicBezTo>
                    <a:pt x="6303" y="2654"/>
                    <a:pt x="6552" y="3317"/>
                    <a:pt x="6552" y="4146"/>
                  </a:cubicBezTo>
                  <a:cubicBezTo>
                    <a:pt x="6552" y="4976"/>
                    <a:pt x="6303" y="5681"/>
                    <a:pt x="5805" y="6178"/>
                  </a:cubicBezTo>
                  <a:cubicBezTo>
                    <a:pt x="5308" y="6717"/>
                    <a:pt x="4727" y="6966"/>
                    <a:pt x="3981" y="6966"/>
                  </a:cubicBezTo>
                  <a:cubicBezTo>
                    <a:pt x="3276" y="6966"/>
                    <a:pt x="2696" y="6717"/>
                    <a:pt x="2198" y="6178"/>
                  </a:cubicBezTo>
                  <a:cubicBezTo>
                    <a:pt x="1700" y="5681"/>
                    <a:pt x="1452" y="4976"/>
                    <a:pt x="1452" y="4146"/>
                  </a:cubicBezTo>
                  <a:cubicBezTo>
                    <a:pt x="1452" y="3317"/>
                    <a:pt x="1700" y="2654"/>
                    <a:pt x="2198" y="2156"/>
                  </a:cubicBezTo>
                  <a:cubicBezTo>
                    <a:pt x="2696" y="1617"/>
                    <a:pt x="3276" y="1327"/>
                    <a:pt x="3981" y="1327"/>
                  </a:cubicBezTo>
                  <a:close/>
                  <a:moveTo>
                    <a:pt x="3981" y="0"/>
                  </a:moveTo>
                  <a:cubicBezTo>
                    <a:pt x="2861" y="0"/>
                    <a:pt x="1866" y="415"/>
                    <a:pt x="1120" y="1203"/>
                  </a:cubicBezTo>
                  <a:cubicBezTo>
                    <a:pt x="374" y="1949"/>
                    <a:pt x="0" y="2944"/>
                    <a:pt x="0" y="4146"/>
                  </a:cubicBezTo>
                  <a:cubicBezTo>
                    <a:pt x="0" y="5349"/>
                    <a:pt x="374" y="6344"/>
                    <a:pt x="1120" y="7132"/>
                  </a:cubicBezTo>
                  <a:cubicBezTo>
                    <a:pt x="1866" y="7919"/>
                    <a:pt x="2861" y="8293"/>
                    <a:pt x="3981" y="8293"/>
                  </a:cubicBezTo>
                  <a:cubicBezTo>
                    <a:pt x="5142" y="8293"/>
                    <a:pt x="6095" y="7919"/>
                    <a:pt x="6842" y="7132"/>
                  </a:cubicBezTo>
                  <a:cubicBezTo>
                    <a:pt x="7630" y="6344"/>
                    <a:pt x="8003" y="5349"/>
                    <a:pt x="8003" y="4146"/>
                  </a:cubicBezTo>
                  <a:cubicBezTo>
                    <a:pt x="8003" y="2944"/>
                    <a:pt x="7630" y="1949"/>
                    <a:pt x="6842" y="1203"/>
                  </a:cubicBezTo>
                  <a:cubicBezTo>
                    <a:pt x="6095" y="415"/>
                    <a:pt x="5142" y="0"/>
                    <a:pt x="3981"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8" name="Google Shape;19518;p63"/>
            <p:cNvSpPr/>
            <p:nvPr/>
          </p:nvSpPr>
          <p:spPr>
            <a:xfrm>
              <a:off x="5200000" y="941925"/>
              <a:ext cx="135800" cy="287150"/>
            </a:xfrm>
            <a:custGeom>
              <a:rect b="b" l="l" r="r" t="t"/>
              <a:pathLst>
                <a:path extrusionOk="0" h="11486" w="5432">
                  <a:moveTo>
                    <a:pt x="4105" y="1"/>
                  </a:moveTo>
                  <a:cubicBezTo>
                    <a:pt x="3317" y="1"/>
                    <a:pt x="2695" y="208"/>
                    <a:pt x="2198" y="706"/>
                  </a:cubicBezTo>
                  <a:cubicBezTo>
                    <a:pt x="1700" y="1162"/>
                    <a:pt x="1451" y="1784"/>
                    <a:pt x="1451" y="2571"/>
                  </a:cubicBezTo>
                  <a:lnTo>
                    <a:pt x="1451" y="3691"/>
                  </a:lnTo>
                  <a:lnTo>
                    <a:pt x="0" y="3691"/>
                  </a:lnTo>
                  <a:lnTo>
                    <a:pt x="0" y="5018"/>
                  </a:lnTo>
                  <a:lnTo>
                    <a:pt x="1451" y="5018"/>
                  </a:lnTo>
                  <a:lnTo>
                    <a:pt x="1451" y="11486"/>
                  </a:lnTo>
                  <a:lnTo>
                    <a:pt x="2944" y="11486"/>
                  </a:lnTo>
                  <a:lnTo>
                    <a:pt x="2944" y="5018"/>
                  </a:lnTo>
                  <a:lnTo>
                    <a:pt x="4976" y="5018"/>
                  </a:lnTo>
                  <a:lnTo>
                    <a:pt x="4976" y="3691"/>
                  </a:lnTo>
                  <a:lnTo>
                    <a:pt x="2944" y="3691"/>
                  </a:lnTo>
                  <a:lnTo>
                    <a:pt x="2944" y="2737"/>
                  </a:lnTo>
                  <a:cubicBezTo>
                    <a:pt x="2944" y="2323"/>
                    <a:pt x="3027" y="1991"/>
                    <a:pt x="3276" y="1742"/>
                  </a:cubicBezTo>
                  <a:cubicBezTo>
                    <a:pt x="3483" y="1493"/>
                    <a:pt x="3815" y="1369"/>
                    <a:pt x="4146" y="1369"/>
                  </a:cubicBezTo>
                  <a:cubicBezTo>
                    <a:pt x="4478" y="1369"/>
                    <a:pt x="4768" y="1411"/>
                    <a:pt x="5017" y="1535"/>
                  </a:cubicBezTo>
                  <a:lnTo>
                    <a:pt x="5432" y="250"/>
                  </a:lnTo>
                  <a:cubicBezTo>
                    <a:pt x="5059" y="84"/>
                    <a:pt x="4644" y="1"/>
                    <a:pt x="4105" y="1"/>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19" name="Google Shape;19519;p63"/>
            <p:cNvSpPr/>
            <p:nvPr/>
          </p:nvSpPr>
          <p:spPr>
            <a:xfrm>
              <a:off x="5439425" y="938825"/>
              <a:ext cx="260200" cy="296475"/>
            </a:xfrm>
            <a:custGeom>
              <a:rect b="b" l="l" r="r" t="t"/>
              <a:pathLst>
                <a:path extrusionOk="0" h="11859" w="10408">
                  <a:moveTo>
                    <a:pt x="5889" y="0"/>
                  </a:moveTo>
                  <a:cubicBezTo>
                    <a:pt x="4189" y="0"/>
                    <a:pt x="2779" y="539"/>
                    <a:pt x="1659" y="1700"/>
                  </a:cubicBezTo>
                  <a:cubicBezTo>
                    <a:pt x="540" y="2820"/>
                    <a:pt x="1" y="4230"/>
                    <a:pt x="1" y="5930"/>
                  </a:cubicBezTo>
                  <a:cubicBezTo>
                    <a:pt x="1" y="7630"/>
                    <a:pt x="540" y="9039"/>
                    <a:pt x="1659" y="10159"/>
                  </a:cubicBezTo>
                  <a:cubicBezTo>
                    <a:pt x="2820" y="11320"/>
                    <a:pt x="4230" y="11859"/>
                    <a:pt x="5889" y="11859"/>
                  </a:cubicBezTo>
                  <a:cubicBezTo>
                    <a:pt x="6801" y="11859"/>
                    <a:pt x="7630" y="11693"/>
                    <a:pt x="8418" y="11320"/>
                  </a:cubicBezTo>
                  <a:cubicBezTo>
                    <a:pt x="9206" y="10988"/>
                    <a:pt x="9869" y="10490"/>
                    <a:pt x="10408" y="9827"/>
                  </a:cubicBezTo>
                  <a:lnTo>
                    <a:pt x="9330" y="8790"/>
                  </a:lnTo>
                  <a:cubicBezTo>
                    <a:pt x="8376" y="9910"/>
                    <a:pt x="7215" y="10490"/>
                    <a:pt x="5889" y="10490"/>
                  </a:cubicBezTo>
                  <a:cubicBezTo>
                    <a:pt x="4645" y="10490"/>
                    <a:pt x="3567" y="10034"/>
                    <a:pt x="2737" y="9205"/>
                  </a:cubicBezTo>
                  <a:cubicBezTo>
                    <a:pt x="1908" y="8376"/>
                    <a:pt x="1494" y="7256"/>
                    <a:pt x="1494" y="5930"/>
                  </a:cubicBezTo>
                  <a:cubicBezTo>
                    <a:pt x="1494" y="4561"/>
                    <a:pt x="1908" y="3483"/>
                    <a:pt x="2737" y="2654"/>
                  </a:cubicBezTo>
                  <a:cubicBezTo>
                    <a:pt x="3567" y="1783"/>
                    <a:pt x="4645" y="1369"/>
                    <a:pt x="5889" y="1369"/>
                  </a:cubicBezTo>
                  <a:cubicBezTo>
                    <a:pt x="7174" y="1369"/>
                    <a:pt x="8210" y="1866"/>
                    <a:pt x="9040" y="2861"/>
                  </a:cubicBezTo>
                  <a:lnTo>
                    <a:pt x="10076" y="1825"/>
                  </a:lnTo>
                  <a:cubicBezTo>
                    <a:pt x="8998" y="581"/>
                    <a:pt x="7630" y="0"/>
                    <a:pt x="5889"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0" name="Google Shape;19520;p63"/>
            <p:cNvSpPr/>
            <p:nvPr/>
          </p:nvSpPr>
          <p:spPr>
            <a:xfrm>
              <a:off x="5719300" y="1027975"/>
              <a:ext cx="200075" cy="207325"/>
            </a:xfrm>
            <a:custGeom>
              <a:rect b="b" l="l" r="r" t="t"/>
              <a:pathLst>
                <a:path extrusionOk="0" h="8293" w="8003">
                  <a:moveTo>
                    <a:pt x="4023" y="1327"/>
                  </a:moveTo>
                  <a:cubicBezTo>
                    <a:pt x="4727" y="1327"/>
                    <a:pt x="5308" y="1617"/>
                    <a:pt x="5805" y="2156"/>
                  </a:cubicBezTo>
                  <a:cubicBezTo>
                    <a:pt x="6303" y="2654"/>
                    <a:pt x="6552" y="3317"/>
                    <a:pt x="6552" y="4146"/>
                  </a:cubicBezTo>
                  <a:cubicBezTo>
                    <a:pt x="6552" y="4976"/>
                    <a:pt x="6303" y="5681"/>
                    <a:pt x="5805" y="6178"/>
                  </a:cubicBezTo>
                  <a:cubicBezTo>
                    <a:pt x="5349" y="6717"/>
                    <a:pt x="4727" y="6966"/>
                    <a:pt x="4023" y="6966"/>
                  </a:cubicBezTo>
                  <a:cubicBezTo>
                    <a:pt x="3276" y="6966"/>
                    <a:pt x="2696" y="6717"/>
                    <a:pt x="2198" y="6178"/>
                  </a:cubicBezTo>
                  <a:cubicBezTo>
                    <a:pt x="1701" y="5681"/>
                    <a:pt x="1452" y="4976"/>
                    <a:pt x="1452" y="4146"/>
                  </a:cubicBezTo>
                  <a:cubicBezTo>
                    <a:pt x="1452" y="3317"/>
                    <a:pt x="1701" y="2654"/>
                    <a:pt x="2198" y="2156"/>
                  </a:cubicBezTo>
                  <a:cubicBezTo>
                    <a:pt x="2696" y="1617"/>
                    <a:pt x="3318" y="1327"/>
                    <a:pt x="4023" y="1327"/>
                  </a:cubicBezTo>
                  <a:close/>
                  <a:moveTo>
                    <a:pt x="4023" y="0"/>
                  </a:moveTo>
                  <a:cubicBezTo>
                    <a:pt x="2862" y="0"/>
                    <a:pt x="1908" y="415"/>
                    <a:pt x="1120" y="1203"/>
                  </a:cubicBezTo>
                  <a:cubicBezTo>
                    <a:pt x="374" y="1949"/>
                    <a:pt x="1" y="2944"/>
                    <a:pt x="1" y="4146"/>
                  </a:cubicBezTo>
                  <a:cubicBezTo>
                    <a:pt x="1" y="5349"/>
                    <a:pt x="374" y="6344"/>
                    <a:pt x="1120" y="7132"/>
                  </a:cubicBezTo>
                  <a:cubicBezTo>
                    <a:pt x="1908" y="7919"/>
                    <a:pt x="2862" y="8293"/>
                    <a:pt x="4023" y="8293"/>
                  </a:cubicBezTo>
                  <a:cubicBezTo>
                    <a:pt x="5184" y="8293"/>
                    <a:pt x="6137" y="7919"/>
                    <a:pt x="6883" y="7132"/>
                  </a:cubicBezTo>
                  <a:cubicBezTo>
                    <a:pt x="7630" y="6344"/>
                    <a:pt x="8003" y="5349"/>
                    <a:pt x="8003" y="4146"/>
                  </a:cubicBezTo>
                  <a:cubicBezTo>
                    <a:pt x="8003" y="2944"/>
                    <a:pt x="7630" y="1949"/>
                    <a:pt x="6883" y="1203"/>
                  </a:cubicBezTo>
                  <a:cubicBezTo>
                    <a:pt x="6137" y="415"/>
                    <a:pt x="5184" y="0"/>
                    <a:pt x="4023"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1" name="Google Shape;19521;p63"/>
            <p:cNvSpPr/>
            <p:nvPr/>
          </p:nvSpPr>
          <p:spPr>
            <a:xfrm>
              <a:off x="5941125" y="945050"/>
              <a:ext cx="194900" cy="290250"/>
            </a:xfrm>
            <a:custGeom>
              <a:rect b="b" l="l" r="r" t="t"/>
              <a:pathLst>
                <a:path extrusionOk="0" h="11610" w="7796">
                  <a:moveTo>
                    <a:pt x="3940" y="4644"/>
                  </a:moveTo>
                  <a:cubicBezTo>
                    <a:pt x="4644" y="4644"/>
                    <a:pt x="5225" y="4934"/>
                    <a:pt x="5681" y="5473"/>
                  </a:cubicBezTo>
                  <a:cubicBezTo>
                    <a:pt x="6179" y="5971"/>
                    <a:pt x="6386" y="6676"/>
                    <a:pt x="6386" y="7463"/>
                  </a:cubicBezTo>
                  <a:cubicBezTo>
                    <a:pt x="6386" y="8293"/>
                    <a:pt x="6179" y="8998"/>
                    <a:pt x="5681" y="9495"/>
                  </a:cubicBezTo>
                  <a:cubicBezTo>
                    <a:pt x="5225" y="10034"/>
                    <a:pt x="4644" y="10283"/>
                    <a:pt x="3940" y="10283"/>
                  </a:cubicBezTo>
                  <a:cubicBezTo>
                    <a:pt x="3235" y="10283"/>
                    <a:pt x="2654" y="10034"/>
                    <a:pt x="2157" y="9495"/>
                  </a:cubicBezTo>
                  <a:cubicBezTo>
                    <a:pt x="1701" y="8956"/>
                    <a:pt x="1452" y="8293"/>
                    <a:pt x="1452" y="7463"/>
                  </a:cubicBezTo>
                  <a:cubicBezTo>
                    <a:pt x="1452" y="6676"/>
                    <a:pt x="1701" y="5971"/>
                    <a:pt x="2157" y="5473"/>
                  </a:cubicBezTo>
                  <a:cubicBezTo>
                    <a:pt x="2654" y="4934"/>
                    <a:pt x="3235" y="4644"/>
                    <a:pt x="3940" y="4644"/>
                  </a:cubicBezTo>
                  <a:close/>
                  <a:moveTo>
                    <a:pt x="6344" y="0"/>
                  </a:moveTo>
                  <a:lnTo>
                    <a:pt x="6344" y="3566"/>
                  </a:lnTo>
                  <a:lnTo>
                    <a:pt x="6386" y="4644"/>
                  </a:lnTo>
                  <a:lnTo>
                    <a:pt x="6344" y="4644"/>
                  </a:lnTo>
                  <a:cubicBezTo>
                    <a:pt x="6096" y="4271"/>
                    <a:pt x="5722" y="3939"/>
                    <a:pt x="5266" y="3690"/>
                  </a:cubicBezTo>
                  <a:cubicBezTo>
                    <a:pt x="4769" y="3442"/>
                    <a:pt x="4271" y="3317"/>
                    <a:pt x="3691" y="3317"/>
                  </a:cubicBezTo>
                  <a:cubicBezTo>
                    <a:pt x="2654" y="3317"/>
                    <a:pt x="1784" y="3732"/>
                    <a:pt x="1079" y="4520"/>
                  </a:cubicBezTo>
                  <a:cubicBezTo>
                    <a:pt x="332" y="5349"/>
                    <a:pt x="1" y="6344"/>
                    <a:pt x="1" y="7463"/>
                  </a:cubicBezTo>
                  <a:cubicBezTo>
                    <a:pt x="1" y="8624"/>
                    <a:pt x="332" y="9578"/>
                    <a:pt x="1079" y="10407"/>
                  </a:cubicBezTo>
                  <a:cubicBezTo>
                    <a:pt x="1784" y="11236"/>
                    <a:pt x="2654" y="11610"/>
                    <a:pt x="3691" y="11610"/>
                  </a:cubicBezTo>
                  <a:cubicBezTo>
                    <a:pt x="4271" y="11610"/>
                    <a:pt x="4769" y="11485"/>
                    <a:pt x="5266" y="11236"/>
                  </a:cubicBezTo>
                  <a:cubicBezTo>
                    <a:pt x="5722" y="11029"/>
                    <a:pt x="6096" y="10697"/>
                    <a:pt x="6344" y="10283"/>
                  </a:cubicBezTo>
                  <a:lnTo>
                    <a:pt x="6386" y="10283"/>
                  </a:lnTo>
                  <a:lnTo>
                    <a:pt x="6386" y="11361"/>
                  </a:lnTo>
                  <a:lnTo>
                    <a:pt x="7796" y="11361"/>
                  </a:lnTo>
                  <a:lnTo>
                    <a:pt x="7796"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2" name="Google Shape;19522;p63"/>
            <p:cNvSpPr/>
            <p:nvPr/>
          </p:nvSpPr>
          <p:spPr>
            <a:xfrm>
              <a:off x="6168125" y="1027975"/>
              <a:ext cx="190750" cy="207325"/>
            </a:xfrm>
            <a:custGeom>
              <a:rect b="b" l="l" r="r" t="t"/>
              <a:pathLst>
                <a:path extrusionOk="0" h="8293" w="7630">
                  <a:moveTo>
                    <a:pt x="3815" y="1327"/>
                  </a:moveTo>
                  <a:cubicBezTo>
                    <a:pt x="4479" y="1327"/>
                    <a:pt x="5018" y="1534"/>
                    <a:pt x="5391" y="1866"/>
                  </a:cubicBezTo>
                  <a:cubicBezTo>
                    <a:pt x="5806" y="2239"/>
                    <a:pt x="6013" y="2695"/>
                    <a:pt x="6054" y="3234"/>
                  </a:cubicBezTo>
                  <a:lnTo>
                    <a:pt x="1618" y="3234"/>
                  </a:lnTo>
                  <a:cubicBezTo>
                    <a:pt x="1742" y="2654"/>
                    <a:pt x="1991" y="2198"/>
                    <a:pt x="2406" y="1866"/>
                  </a:cubicBezTo>
                  <a:cubicBezTo>
                    <a:pt x="2779" y="1493"/>
                    <a:pt x="3276" y="1327"/>
                    <a:pt x="3815" y="1327"/>
                  </a:cubicBezTo>
                  <a:close/>
                  <a:moveTo>
                    <a:pt x="3857" y="0"/>
                  </a:moveTo>
                  <a:cubicBezTo>
                    <a:pt x="2737" y="0"/>
                    <a:pt x="1784" y="415"/>
                    <a:pt x="1079" y="1203"/>
                  </a:cubicBezTo>
                  <a:cubicBezTo>
                    <a:pt x="374" y="1990"/>
                    <a:pt x="1" y="2985"/>
                    <a:pt x="1" y="4146"/>
                  </a:cubicBezTo>
                  <a:cubicBezTo>
                    <a:pt x="1" y="5349"/>
                    <a:pt x="374" y="6344"/>
                    <a:pt x="1120" y="7132"/>
                  </a:cubicBezTo>
                  <a:cubicBezTo>
                    <a:pt x="1867" y="7919"/>
                    <a:pt x="2779" y="8293"/>
                    <a:pt x="3940" y="8293"/>
                  </a:cubicBezTo>
                  <a:cubicBezTo>
                    <a:pt x="4728" y="8293"/>
                    <a:pt x="5432" y="8127"/>
                    <a:pt x="6054" y="7754"/>
                  </a:cubicBezTo>
                  <a:cubicBezTo>
                    <a:pt x="6676" y="7380"/>
                    <a:pt x="7132" y="6841"/>
                    <a:pt x="7506" y="6220"/>
                  </a:cubicBezTo>
                  <a:lnTo>
                    <a:pt x="6179" y="5556"/>
                  </a:lnTo>
                  <a:cubicBezTo>
                    <a:pt x="5681" y="6510"/>
                    <a:pt x="4935" y="6966"/>
                    <a:pt x="4023" y="6966"/>
                  </a:cubicBezTo>
                  <a:cubicBezTo>
                    <a:pt x="3318" y="6966"/>
                    <a:pt x="2737" y="6717"/>
                    <a:pt x="2240" y="6261"/>
                  </a:cubicBezTo>
                  <a:cubicBezTo>
                    <a:pt x="1784" y="5805"/>
                    <a:pt x="1494" y="5183"/>
                    <a:pt x="1494" y="4437"/>
                  </a:cubicBezTo>
                  <a:lnTo>
                    <a:pt x="7630" y="4437"/>
                  </a:lnTo>
                  <a:lnTo>
                    <a:pt x="7630" y="4271"/>
                  </a:lnTo>
                  <a:cubicBezTo>
                    <a:pt x="7630" y="2903"/>
                    <a:pt x="7298" y="1866"/>
                    <a:pt x="6593" y="1120"/>
                  </a:cubicBezTo>
                  <a:cubicBezTo>
                    <a:pt x="5930" y="373"/>
                    <a:pt x="5018" y="0"/>
                    <a:pt x="3857"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3" name="Google Shape;19523;p63"/>
            <p:cNvSpPr/>
            <p:nvPr/>
          </p:nvSpPr>
          <p:spPr>
            <a:xfrm>
              <a:off x="2022950" y="913950"/>
              <a:ext cx="315150" cy="321350"/>
            </a:xfrm>
            <a:custGeom>
              <a:rect b="b" l="l" r="r" t="t"/>
              <a:pathLst>
                <a:path extrusionOk="0" h="12854" w="12606">
                  <a:moveTo>
                    <a:pt x="6552" y="0"/>
                  </a:moveTo>
                  <a:cubicBezTo>
                    <a:pt x="2986" y="0"/>
                    <a:pt x="1" y="2861"/>
                    <a:pt x="1" y="6427"/>
                  </a:cubicBezTo>
                  <a:cubicBezTo>
                    <a:pt x="1" y="9993"/>
                    <a:pt x="2986" y="12854"/>
                    <a:pt x="6552" y="12854"/>
                  </a:cubicBezTo>
                  <a:cubicBezTo>
                    <a:pt x="8501" y="12854"/>
                    <a:pt x="9952" y="12232"/>
                    <a:pt x="11071" y="11071"/>
                  </a:cubicBezTo>
                  <a:cubicBezTo>
                    <a:pt x="12232" y="9910"/>
                    <a:pt x="12605" y="8251"/>
                    <a:pt x="12605" y="6925"/>
                  </a:cubicBezTo>
                  <a:cubicBezTo>
                    <a:pt x="12605" y="6551"/>
                    <a:pt x="12564" y="6178"/>
                    <a:pt x="12522" y="5847"/>
                  </a:cubicBezTo>
                  <a:lnTo>
                    <a:pt x="6552" y="5847"/>
                  </a:lnTo>
                  <a:lnTo>
                    <a:pt x="6552" y="7588"/>
                  </a:lnTo>
                  <a:lnTo>
                    <a:pt x="10781" y="7588"/>
                  </a:lnTo>
                  <a:cubicBezTo>
                    <a:pt x="10657" y="8583"/>
                    <a:pt x="10325" y="9329"/>
                    <a:pt x="9827" y="9827"/>
                  </a:cubicBezTo>
                  <a:cubicBezTo>
                    <a:pt x="9205" y="10449"/>
                    <a:pt x="8252" y="11112"/>
                    <a:pt x="6552" y="11112"/>
                  </a:cubicBezTo>
                  <a:cubicBezTo>
                    <a:pt x="3940" y="11112"/>
                    <a:pt x="1908" y="8998"/>
                    <a:pt x="1908" y="6427"/>
                  </a:cubicBezTo>
                  <a:cubicBezTo>
                    <a:pt x="1908" y="3856"/>
                    <a:pt x="3940" y="1742"/>
                    <a:pt x="6552" y="1742"/>
                  </a:cubicBezTo>
                  <a:cubicBezTo>
                    <a:pt x="7962" y="1742"/>
                    <a:pt x="8998" y="2281"/>
                    <a:pt x="9744" y="3027"/>
                  </a:cubicBezTo>
                  <a:lnTo>
                    <a:pt x="10988" y="1783"/>
                  </a:lnTo>
                  <a:cubicBezTo>
                    <a:pt x="9952" y="747"/>
                    <a:pt x="8542" y="0"/>
                    <a:pt x="6552"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4" name="Google Shape;19524;p63"/>
            <p:cNvSpPr/>
            <p:nvPr/>
          </p:nvSpPr>
          <p:spPr>
            <a:xfrm>
              <a:off x="2362950" y="1027975"/>
              <a:ext cx="204225" cy="207325"/>
            </a:xfrm>
            <a:custGeom>
              <a:rect b="b" l="l" r="r" t="t"/>
              <a:pathLst>
                <a:path extrusionOk="0" h="8293" w="8169">
                  <a:moveTo>
                    <a:pt x="4105" y="1659"/>
                  </a:moveTo>
                  <a:cubicBezTo>
                    <a:pt x="5308" y="1659"/>
                    <a:pt x="6386" y="2654"/>
                    <a:pt x="6386" y="4146"/>
                  </a:cubicBezTo>
                  <a:cubicBezTo>
                    <a:pt x="6386" y="5639"/>
                    <a:pt x="5308" y="6676"/>
                    <a:pt x="4105" y="6676"/>
                  </a:cubicBezTo>
                  <a:cubicBezTo>
                    <a:pt x="2861" y="6676"/>
                    <a:pt x="1783" y="5639"/>
                    <a:pt x="1783" y="4146"/>
                  </a:cubicBezTo>
                  <a:cubicBezTo>
                    <a:pt x="1783" y="2654"/>
                    <a:pt x="2861" y="1659"/>
                    <a:pt x="4105" y="1659"/>
                  </a:cubicBezTo>
                  <a:close/>
                  <a:moveTo>
                    <a:pt x="4105" y="0"/>
                  </a:moveTo>
                  <a:cubicBezTo>
                    <a:pt x="1825" y="0"/>
                    <a:pt x="0" y="1742"/>
                    <a:pt x="0" y="4146"/>
                  </a:cubicBezTo>
                  <a:cubicBezTo>
                    <a:pt x="0" y="6551"/>
                    <a:pt x="1825" y="8293"/>
                    <a:pt x="4105" y="8293"/>
                  </a:cubicBezTo>
                  <a:cubicBezTo>
                    <a:pt x="6344" y="8293"/>
                    <a:pt x="8168" y="6551"/>
                    <a:pt x="8168" y="4146"/>
                  </a:cubicBezTo>
                  <a:cubicBezTo>
                    <a:pt x="8168" y="1742"/>
                    <a:pt x="6344"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5" name="Google Shape;19525;p63"/>
            <p:cNvSpPr/>
            <p:nvPr/>
          </p:nvSpPr>
          <p:spPr>
            <a:xfrm>
              <a:off x="2592025" y="1027975"/>
              <a:ext cx="205250" cy="207325"/>
            </a:xfrm>
            <a:custGeom>
              <a:rect b="b" l="l" r="r" t="t"/>
              <a:pathLst>
                <a:path extrusionOk="0" h="8293" w="8210">
                  <a:moveTo>
                    <a:pt x="4105" y="1659"/>
                  </a:moveTo>
                  <a:cubicBezTo>
                    <a:pt x="5349" y="1659"/>
                    <a:pt x="6427" y="2654"/>
                    <a:pt x="6427" y="4146"/>
                  </a:cubicBezTo>
                  <a:cubicBezTo>
                    <a:pt x="6427" y="5639"/>
                    <a:pt x="5349" y="6676"/>
                    <a:pt x="4105" y="6676"/>
                  </a:cubicBezTo>
                  <a:cubicBezTo>
                    <a:pt x="2861" y="6676"/>
                    <a:pt x="1825" y="5639"/>
                    <a:pt x="1825" y="4146"/>
                  </a:cubicBezTo>
                  <a:cubicBezTo>
                    <a:pt x="1825" y="2654"/>
                    <a:pt x="2861" y="1659"/>
                    <a:pt x="4105" y="1659"/>
                  </a:cubicBezTo>
                  <a:close/>
                  <a:moveTo>
                    <a:pt x="4105" y="0"/>
                  </a:moveTo>
                  <a:cubicBezTo>
                    <a:pt x="1866" y="0"/>
                    <a:pt x="0" y="1742"/>
                    <a:pt x="0" y="4146"/>
                  </a:cubicBezTo>
                  <a:cubicBezTo>
                    <a:pt x="0" y="6551"/>
                    <a:pt x="1866" y="8293"/>
                    <a:pt x="4105" y="8293"/>
                  </a:cubicBezTo>
                  <a:cubicBezTo>
                    <a:pt x="6386" y="8293"/>
                    <a:pt x="8210" y="6551"/>
                    <a:pt x="8210" y="4146"/>
                  </a:cubicBezTo>
                  <a:cubicBezTo>
                    <a:pt x="8210" y="1742"/>
                    <a:pt x="6386" y="0"/>
                    <a:pt x="4105"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6" name="Google Shape;19526;p63"/>
            <p:cNvSpPr/>
            <p:nvPr/>
          </p:nvSpPr>
          <p:spPr>
            <a:xfrm>
              <a:off x="2822150" y="1027975"/>
              <a:ext cx="199025" cy="300625"/>
            </a:xfrm>
            <a:custGeom>
              <a:rect b="b" l="l" r="r" t="t"/>
              <a:pathLst>
                <a:path extrusionOk="0" h="12025" w="7961">
                  <a:moveTo>
                    <a:pt x="4146" y="1659"/>
                  </a:moveTo>
                  <a:cubicBezTo>
                    <a:pt x="5390" y="1659"/>
                    <a:pt x="6385" y="2695"/>
                    <a:pt x="6385" y="4188"/>
                  </a:cubicBezTo>
                  <a:cubicBezTo>
                    <a:pt x="6385" y="5598"/>
                    <a:pt x="5390" y="6676"/>
                    <a:pt x="4146" y="6676"/>
                  </a:cubicBezTo>
                  <a:cubicBezTo>
                    <a:pt x="2902" y="6676"/>
                    <a:pt x="1824" y="5598"/>
                    <a:pt x="1824" y="4188"/>
                  </a:cubicBezTo>
                  <a:cubicBezTo>
                    <a:pt x="1824" y="2695"/>
                    <a:pt x="2902" y="1659"/>
                    <a:pt x="4146" y="1659"/>
                  </a:cubicBezTo>
                  <a:close/>
                  <a:moveTo>
                    <a:pt x="3980" y="0"/>
                  </a:moveTo>
                  <a:cubicBezTo>
                    <a:pt x="1907" y="0"/>
                    <a:pt x="0" y="1825"/>
                    <a:pt x="0" y="4188"/>
                  </a:cubicBezTo>
                  <a:cubicBezTo>
                    <a:pt x="0" y="6510"/>
                    <a:pt x="1907" y="8293"/>
                    <a:pt x="3980" y="8293"/>
                  </a:cubicBezTo>
                  <a:cubicBezTo>
                    <a:pt x="4976" y="8293"/>
                    <a:pt x="5763" y="7878"/>
                    <a:pt x="6178" y="7339"/>
                  </a:cubicBezTo>
                  <a:lnTo>
                    <a:pt x="6261" y="7339"/>
                  </a:lnTo>
                  <a:lnTo>
                    <a:pt x="6261" y="7961"/>
                  </a:lnTo>
                  <a:cubicBezTo>
                    <a:pt x="6261" y="9537"/>
                    <a:pt x="5390" y="10366"/>
                    <a:pt x="4022" y="10366"/>
                  </a:cubicBezTo>
                  <a:cubicBezTo>
                    <a:pt x="2902" y="10366"/>
                    <a:pt x="2198" y="9578"/>
                    <a:pt x="1907" y="8915"/>
                  </a:cubicBezTo>
                  <a:lnTo>
                    <a:pt x="332" y="9578"/>
                  </a:lnTo>
                  <a:cubicBezTo>
                    <a:pt x="788" y="10656"/>
                    <a:pt x="1990" y="12024"/>
                    <a:pt x="4022" y="12024"/>
                  </a:cubicBezTo>
                  <a:cubicBezTo>
                    <a:pt x="6178" y="12024"/>
                    <a:pt x="7961" y="10780"/>
                    <a:pt x="7961" y="7712"/>
                  </a:cubicBezTo>
                  <a:lnTo>
                    <a:pt x="7961" y="249"/>
                  </a:lnTo>
                  <a:lnTo>
                    <a:pt x="6261" y="249"/>
                  </a:lnTo>
                  <a:lnTo>
                    <a:pt x="6261" y="954"/>
                  </a:lnTo>
                  <a:lnTo>
                    <a:pt x="6178" y="954"/>
                  </a:lnTo>
                  <a:cubicBezTo>
                    <a:pt x="5763" y="456"/>
                    <a:pt x="4976" y="0"/>
                    <a:pt x="3980"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7" name="Google Shape;19527;p63"/>
            <p:cNvSpPr/>
            <p:nvPr/>
          </p:nvSpPr>
          <p:spPr>
            <a:xfrm>
              <a:off x="3056400" y="924300"/>
              <a:ext cx="45625" cy="304775"/>
            </a:xfrm>
            <a:custGeom>
              <a:rect b="b" l="l" r="r" t="t"/>
              <a:pathLst>
                <a:path extrusionOk="0" h="12191" w="1825">
                  <a:moveTo>
                    <a:pt x="1" y="1"/>
                  </a:moveTo>
                  <a:lnTo>
                    <a:pt x="1" y="12191"/>
                  </a:lnTo>
                  <a:lnTo>
                    <a:pt x="1825" y="12191"/>
                  </a:lnTo>
                  <a:lnTo>
                    <a:pt x="1825"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8" name="Google Shape;19528;p63"/>
            <p:cNvSpPr/>
            <p:nvPr/>
          </p:nvSpPr>
          <p:spPr>
            <a:xfrm>
              <a:off x="3127925" y="1027975"/>
              <a:ext cx="190750" cy="207325"/>
            </a:xfrm>
            <a:custGeom>
              <a:rect b="b" l="l" r="r" t="t"/>
              <a:pathLst>
                <a:path extrusionOk="0" h="8293" w="7630">
                  <a:moveTo>
                    <a:pt x="3939" y="1617"/>
                  </a:moveTo>
                  <a:cubicBezTo>
                    <a:pt x="4686" y="1617"/>
                    <a:pt x="5266" y="1990"/>
                    <a:pt x="5473" y="2488"/>
                  </a:cubicBezTo>
                  <a:lnTo>
                    <a:pt x="1783" y="4022"/>
                  </a:lnTo>
                  <a:cubicBezTo>
                    <a:pt x="1742" y="2446"/>
                    <a:pt x="3027" y="1617"/>
                    <a:pt x="3939" y="1617"/>
                  </a:cubicBezTo>
                  <a:close/>
                  <a:moveTo>
                    <a:pt x="3898" y="0"/>
                  </a:moveTo>
                  <a:cubicBezTo>
                    <a:pt x="1742" y="0"/>
                    <a:pt x="0" y="1700"/>
                    <a:pt x="0" y="4146"/>
                  </a:cubicBezTo>
                  <a:cubicBezTo>
                    <a:pt x="0" y="6468"/>
                    <a:pt x="1742" y="8293"/>
                    <a:pt x="4105" y="8293"/>
                  </a:cubicBezTo>
                  <a:cubicBezTo>
                    <a:pt x="6012" y="8293"/>
                    <a:pt x="7090" y="7132"/>
                    <a:pt x="7547" y="6468"/>
                  </a:cubicBezTo>
                  <a:lnTo>
                    <a:pt x="6137" y="5515"/>
                  </a:lnTo>
                  <a:cubicBezTo>
                    <a:pt x="5681" y="6220"/>
                    <a:pt x="5017" y="6676"/>
                    <a:pt x="4105" y="6676"/>
                  </a:cubicBezTo>
                  <a:cubicBezTo>
                    <a:pt x="3152" y="6676"/>
                    <a:pt x="2488" y="6261"/>
                    <a:pt x="2074" y="5432"/>
                  </a:cubicBezTo>
                  <a:lnTo>
                    <a:pt x="7629" y="3110"/>
                  </a:lnTo>
                  <a:lnTo>
                    <a:pt x="7464" y="2654"/>
                  </a:lnTo>
                  <a:cubicBezTo>
                    <a:pt x="7090" y="1742"/>
                    <a:pt x="6054" y="0"/>
                    <a:pt x="3898" y="0"/>
                  </a:cubicBez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29" name="Google Shape;19529;p63"/>
            <p:cNvSpPr/>
            <p:nvPr/>
          </p:nvSpPr>
          <p:spPr>
            <a:xfrm>
              <a:off x="1227925" y="771950"/>
              <a:ext cx="605375" cy="605350"/>
            </a:xfrm>
            <a:custGeom>
              <a:rect b="b" l="l" r="r" t="t"/>
              <a:pathLst>
                <a:path extrusionOk="0" h="24214" w="24215">
                  <a:moveTo>
                    <a:pt x="12107" y="0"/>
                  </a:moveTo>
                  <a:lnTo>
                    <a:pt x="11154" y="995"/>
                  </a:lnTo>
                  <a:lnTo>
                    <a:pt x="9329" y="2778"/>
                  </a:lnTo>
                  <a:lnTo>
                    <a:pt x="8583" y="3524"/>
                  </a:lnTo>
                  <a:lnTo>
                    <a:pt x="3566" y="3524"/>
                  </a:lnTo>
                  <a:lnTo>
                    <a:pt x="3566" y="8583"/>
                  </a:lnTo>
                  <a:lnTo>
                    <a:pt x="0" y="12107"/>
                  </a:lnTo>
                  <a:lnTo>
                    <a:pt x="2778" y="14885"/>
                  </a:lnTo>
                  <a:lnTo>
                    <a:pt x="3566" y="15631"/>
                  </a:lnTo>
                  <a:lnTo>
                    <a:pt x="3566" y="20648"/>
                  </a:lnTo>
                  <a:lnTo>
                    <a:pt x="8583" y="20648"/>
                  </a:lnTo>
                  <a:lnTo>
                    <a:pt x="12107" y="24214"/>
                  </a:lnTo>
                  <a:lnTo>
                    <a:pt x="15673" y="20648"/>
                  </a:lnTo>
                  <a:lnTo>
                    <a:pt x="20648" y="20648"/>
                  </a:lnTo>
                  <a:lnTo>
                    <a:pt x="20648" y="15631"/>
                  </a:lnTo>
                  <a:lnTo>
                    <a:pt x="24214" y="12107"/>
                  </a:lnTo>
                  <a:lnTo>
                    <a:pt x="20648" y="8583"/>
                  </a:lnTo>
                  <a:lnTo>
                    <a:pt x="20648" y="3524"/>
                  </a:lnTo>
                  <a:lnTo>
                    <a:pt x="15590" y="3524"/>
                  </a:lnTo>
                  <a:lnTo>
                    <a:pt x="121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30" name="Google Shape;19530;p63"/>
            <p:cNvSpPr/>
            <p:nvPr/>
          </p:nvSpPr>
          <p:spPr>
            <a:xfrm>
              <a:off x="1355425" y="900450"/>
              <a:ext cx="350375" cy="349375"/>
            </a:xfrm>
            <a:custGeom>
              <a:rect b="b" l="l" r="r" t="t"/>
              <a:pathLst>
                <a:path extrusionOk="0" h="13975" w="14015">
                  <a:moveTo>
                    <a:pt x="7082" y="1"/>
                  </a:moveTo>
                  <a:cubicBezTo>
                    <a:pt x="7057" y="1"/>
                    <a:pt x="7032" y="1"/>
                    <a:pt x="7007" y="1"/>
                  </a:cubicBezTo>
                  <a:cubicBezTo>
                    <a:pt x="3151" y="1"/>
                    <a:pt x="0" y="3111"/>
                    <a:pt x="0" y="6967"/>
                  </a:cubicBezTo>
                  <a:cubicBezTo>
                    <a:pt x="0" y="10823"/>
                    <a:pt x="3151" y="13974"/>
                    <a:pt x="7007" y="13974"/>
                  </a:cubicBezTo>
                  <a:cubicBezTo>
                    <a:pt x="10863" y="13974"/>
                    <a:pt x="14014" y="10823"/>
                    <a:pt x="14014" y="6967"/>
                  </a:cubicBezTo>
                  <a:cubicBezTo>
                    <a:pt x="13973" y="3136"/>
                    <a:pt x="10904" y="1"/>
                    <a:pt x="7082"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31" name="Google Shape;19531;p63"/>
            <p:cNvSpPr/>
            <p:nvPr/>
          </p:nvSpPr>
          <p:spPr>
            <a:xfrm>
              <a:off x="1498450" y="987550"/>
              <a:ext cx="66375" cy="165875"/>
            </a:xfrm>
            <a:custGeom>
              <a:rect b="b" l="l" r="r" t="t"/>
              <a:pathLst>
                <a:path extrusionOk="0" h="6635" w="2655">
                  <a:moveTo>
                    <a:pt x="1742" y="0"/>
                  </a:moveTo>
                  <a:lnTo>
                    <a:pt x="1" y="6385"/>
                  </a:lnTo>
                  <a:lnTo>
                    <a:pt x="955" y="6634"/>
                  </a:lnTo>
                  <a:lnTo>
                    <a:pt x="2655" y="249"/>
                  </a:lnTo>
                  <a:lnTo>
                    <a:pt x="1742"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32" name="Google Shape;19532;p63"/>
            <p:cNvSpPr/>
            <p:nvPr/>
          </p:nvSpPr>
          <p:spPr>
            <a:xfrm>
              <a:off x="1419675" y="1013450"/>
              <a:ext cx="222900" cy="113025"/>
            </a:xfrm>
            <a:custGeom>
              <a:rect b="b" l="l" r="r" t="t"/>
              <a:pathLst>
                <a:path extrusionOk="0" h="4521" w="8916">
                  <a:moveTo>
                    <a:pt x="2032" y="1"/>
                  </a:moveTo>
                  <a:lnTo>
                    <a:pt x="1" y="2281"/>
                  </a:lnTo>
                  <a:lnTo>
                    <a:pt x="2032" y="4520"/>
                  </a:lnTo>
                  <a:lnTo>
                    <a:pt x="2737" y="3898"/>
                  </a:lnTo>
                  <a:lnTo>
                    <a:pt x="1328" y="2281"/>
                  </a:lnTo>
                  <a:lnTo>
                    <a:pt x="2737" y="664"/>
                  </a:lnTo>
                  <a:lnTo>
                    <a:pt x="2032" y="1"/>
                  </a:lnTo>
                  <a:close/>
                  <a:moveTo>
                    <a:pt x="6842" y="1"/>
                  </a:moveTo>
                  <a:lnTo>
                    <a:pt x="6137" y="664"/>
                  </a:lnTo>
                  <a:lnTo>
                    <a:pt x="7588" y="2240"/>
                  </a:lnTo>
                  <a:lnTo>
                    <a:pt x="6137" y="3857"/>
                  </a:lnTo>
                  <a:lnTo>
                    <a:pt x="6884" y="4520"/>
                  </a:lnTo>
                  <a:lnTo>
                    <a:pt x="8915" y="2240"/>
                  </a:lnTo>
                  <a:lnTo>
                    <a:pt x="6842" y="1"/>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533" name="Google Shape;19533;p63"/>
          <p:cNvSpPr txBox="1"/>
          <p:nvPr/>
        </p:nvSpPr>
        <p:spPr>
          <a:xfrm>
            <a:off x="8458206" y="4758952"/>
            <a:ext cx="228600" cy="924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fld id="{00000000-1234-1234-1234-123412341234}" type="slidenum">
              <a:rPr lang="en" sz="600">
                <a:solidFill>
                  <a:srgbClr val="FFFFFF"/>
                </a:solidFill>
                <a:latin typeface="Google Sans Medium"/>
                <a:ea typeface="Google Sans Medium"/>
                <a:cs typeface="Google Sans Medium"/>
                <a:sym typeface="Google Sans Medium"/>
              </a:rPr>
              <a:t>‹#›</a:t>
            </a:fld>
            <a:endParaRPr sz="600">
              <a:solidFill>
                <a:srgbClr val="FFFFFF"/>
              </a:solidFill>
              <a:latin typeface="Google Sans Medium"/>
              <a:ea typeface="Google Sans Medium"/>
              <a:cs typeface="Google Sans Medium"/>
              <a:sym typeface="Google Sans Medium"/>
            </a:endParaRPr>
          </a:p>
        </p:txBody>
      </p:sp>
      <p:sp>
        <p:nvSpPr>
          <p:cNvPr id="19534" name="Google Shape;19534;p63"/>
          <p:cNvSpPr txBox="1"/>
          <p:nvPr/>
        </p:nvSpPr>
        <p:spPr>
          <a:xfrm>
            <a:off x="7188451" y="4771140"/>
            <a:ext cx="1269900" cy="77100"/>
          </a:xfrm>
          <a:prstGeom prst="rect">
            <a:avLst/>
          </a:prstGeom>
          <a:noFill/>
          <a:ln>
            <a:noFill/>
          </a:ln>
        </p:spPr>
        <p:txBody>
          <a:bodyPr anchorCtr="0" anchor="t" bIns="0" lIns="0" spcFirstLastPara="1" rIns="0" wrap="square" tIns="0">
            <a:spAutoFit/>
          </a:bodyPr>
          <a:lstStyle/>
          <a:p>
            <a:pPr indent="0" lvl="0" marL="0" rtl="0" algn="r">
              <a:lnSpc>
                <a:spcPct val="100000"/>
              </a:lnSpc>
              <a:spcBef>
                <a:spcPts val="0"/>
              </a:spcBef>
              <a:spcAft>
                <a:spcPts val="0"/>
              </a:spcAft>
              <a:buNone/>
            </a:pPr>
            <a:r>
              <a:rPr lang="en" sz="500">
                <a:solidFill>
                  <a:srgbClr val="FFFFFF"/>
                </a:solidFill>
                <a:latin typeface="Google Sans"/>
                <a:ea typeface="Google Sans"/>
                <a:cs typeface="Google Sans"/>
                <a:sym typeface="Google Sans"/>
              </a:rPr>
              <a:t>Confidential and Proprietary</a:t>
            </a:r>
            <a:endParaRPr sz="500">
              <a:solidFill>
                <a:srgbClr val="FFFFFF"/>
              </a:solidFill>
              <a:latin typeface="Google Sans"/>
              <a:ea typeface="Google Sans"/>
              <a:cs typeface="Google Sans"/>
              <a:sym typeface="Google Sans"/>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ue dot surface">
  <p:cSld name="CUSTOM_10">
    <p:spTree>
      <p:nvGrpSpPr>
        <p:cNvPr id="19535" name="Shape 19535"/>
        <p:cNvGrpSpPr/>
        <p:nvPr/>
      </p:nvGrpSpPr>
      <p:grpSpPr>
        <a:xfrm>
          <a:off x="0" y="0"/>
          <a:ext cx="0" cy="0"/>
          <a:chOff x="0" y="0"/>
          <a:chExt cx="0" cy="0"/>
        </a:xfrm>
      </p:grpSpPr>
      <p:pic>
        <p:nvPicPr>
          <p:cNvPr id="19536" name="Google Shape;19536;p64"/>
          <p:cNvPicPr preferRelativeResize="0"/>
          <p:nvPr/>
        </p:nvPicPr>
        <p:blipFill rotWithShape="1">
          <a:blip r:embed="rId2">
            <a:alphaModFix/>
          </a:blip>
          <a:srcRect b="8892" l="0" r="0" t="0"/>
          <a:stretch/>
        </p:blipFill>
        <p:spPr>
          <a:xfrm>
            <a:off x="6" y="38100"/>
            <a:ext cx="9144000" cy="4686301"/>
          </a:xfrm>
          <a:prstGeom prst="rect">
            <a:avLst/>
          </a:prstGeom>
          <a:noFill/>
          <a:ln>
            <a:noFill/>
          </a:ln>
        </p:spPr>
      </p:pic>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d dot surface">
  <p:cSld name="CUSTOM_10_1">
    <p:spTree>
      <p:nvGrpSpPr>
        <p:cNvPr id="19537" name="Shape 19537"/>
        <p:cNvGrpSpPr/>
        <p:nvPr/>
      </p:nvGrpSpPr>
      <p:grpSpPr>
        <a:xfrm>
          <a:off x="0" y="0"/>
          <a:ext cx="0" cy="0"/>
          <a:chOff x="0" y="0"/>
          <a:chExt cx="0" cy="0"/>
        </a:xfrm>
      </p:grpSpPr>
      <p:pic>
        <p:nvPicPr>
          <p:cNvPr id="19538" name="Google Shape;19538;p65"/>
          <p:cNvPicPr preferRelativeResize="0"/>
          <p:nvPr/>
        </p:nvPicPr>
        <p:blipFill rotWithShape="1">
          <a:blip r:embed="rId2">
            <a:alphaModFix/>
          </a:blip>
          <a:srcRect b="8892" l="0" r="0" t="0"/>
          <a:stretch/>
        </p:blipFill>
        <p:spPr>
          <a:xfrm>
            <a:off x="0" y="38100"/>
            <a:ext cx="9144000" cy="4686301"/>
          </a:xfrm>
          <a:prstGeom prst="rect">
            <a:avLst/>
          </a:prstGeom>
          <a:noFill/>
          <a:ln>
            <a:noFill/>
          </a:ln>
        </p:spPr>
      </p:pic>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Yellow dot surface">
  <p:cSld name="CUSTOM_10_1_1">
    <p:spTree>
      <p:nvGrpSpPr>
        <p:cNvPr id="19539" name="Shape 19539"/>
        <p:cNvGrpSpPr/>
        <p:nvPr/>
      </p:nvGrpSpPr>
      <p:grpSpPr>
        <a:xfrm>
          <a:off x="0" y="0"/>
          <a:ext cx="0" cy="0"/>
          <a:chOff x="0" y="0"/>
          <a:chExt cx="0" cy="0"/>
        </a:xfrm>
      </p:grpSpPr>
      <p:pic>
        <p:nvPicPr>
          <p:cNvPr id="19540" name="Google Shape;19540;p66"/>
          <p:cNvPicPr preferRelativeResize="0"/>
          <p:nvPr/>
        </p:nvPicPr>
        <p:blipFill rotWithShape="1">
          <a:blip r:embed="rId2">
            <a:alphaModFix/>
          </a:blip>
          <a:srcRect b="8892" l="0" r="0" t="0"/>
          <a:stretch/>
        </p:blipFill>
        <p:spPr>
          <a:xfrm>
            <a:off x="0" y="38100"/>
            <a:ext cx="9144000" cy="4686301"/>
          </a:xfrm>
          <a:prstGeom prst="rect">
            <a:avLst/>
          </a:prstGeom>
          <a:noFill/>
          <a:ln>
            <a:noFill/>
          </a:ln>
        </p:spPr>
      </p:pic>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en dot surface">
  <p:cSld name="CUSTOM_10_1_1_1">
    <p:spTree>
      <p:nvGrpSpPr>
        <p:cNvPr id="19541" name="Shape 19541"/>
        <p:cNvGrpSpPr/>
        <p:nvPr/>
      </p:nvGrpSpPr>
      <p:grpSpPr>
        <a:xfrm>
          <a:off x="0" y="0"/>
          <a:ext cx="0" cy="0"/>
          <a:chOff x="0" y="0"/>
          <a:chExt cx="0" cy="0"/>
        </a:xfrm>
      </p:grpSpPr>
      <p:pic>
        <p:nvPicPr>
          <p:cNvPr id="19542" name="Google Shape;19542;p67"/>
          <p:cNvPicPr preferRelativeResize="0"/>
          <p:nvPr/>
        </p:nvPicPr>
        <p:blipFill rotWithShape="1">
          <a:blip r:embed="rId2">
            <a:alphaModFix/>
          </a:blip>
          <a:srcRect b="8892" l="0" r="0" t="0"/>
          <a:stretch/>
        </p:blipFill>
        <p:spPr>
          <a:xfrm>
            <a:off x="0" y="38100"/>
            <a:ext cx="9144000" cy="4686301"/>
          </a:xfrm>
          <a:prstGeom prst="rect">
            <a:avLst/>
          </a:prstGeom>
          <a:noFill/>
          <a:ln>
            <a:noFill/>
          </a:ln>
        </p:spPr>
      </p:pic>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urple dot surface">
  <p:cSld name="CUSTOM_10_1_1_1_1">
    <p:spTree>
      <p:nvGrpSpPr>
        <p:cNvPr id="19543" name="Shape 19543"/>
        <p:cNvGrpSpPr/>
        <p:nvPr/>
      </p:nvGrpSpPr>
      <p:grpSpPr>
        <a:xfrm>
          <a:off x="0" y="0"/>
          <a:ext cx="0" cy="0"/>
          <a:chOff x="0" y="0"/>
          <a:chExt cx="0" cy="0"/>
        </a:xfrm>
      </p:grpSpPr>
      <p:pic>
        <p:nvPicPr>
          <p:cNvPr id="19544" name="Google Shape;19544;p68"/>
          <p:cNvPicPr preferRelativeResize="0"/>
          <p:nvPr/>
        </p:nvPicPr>
        <p:blipFill rotWithShape="1">
          <a:blip r:embed="rId2">
            <a:alphaModFix/>
          </a:blip>
          <a:srcRect b="8892" l="0" r="0" t="0"/>
          <a:stretch/>
        </p:blipFill>
        <p:spPr>
          <a:xfrm>
            <a:off x="0" y="38100"/>
            <a:ext cx="9144000" cy="4686301"/>
          </a:xfrm>
          <a:prstGeom prst="rect">
            <a:avLst/>
          </a:prstGeom>
          <a:noFill/>
          <a:ln>
            <a:noFill/>
          </a:ln>
        </p:spPr>
      </p:pic>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ey dot surface">
  <p:cSld name="CUSTOM_10_1_1_1_1_1">
    <p:spTree>
      <p:nvGrpSpPr>
        <p:cNvPr id="19545" name="Shape 19545"/>
        <p:cNvGrpSpPr/>
        <p:nvPr/>
      </p:nvGrpSpPr>
      <p:grpSpPr>
        <a:xfrm>
          <a:off x="0" y="0"/>
          <a:ext cx="0" cy="0"/>
          <a:chOff x="0" y="0"/>
          <a:chExt cx="0" cy="0"/>
        </a:xfrm>
      </p:grpSpPr>
      <p:pic>
        <p:nvPicPr>
          <p:cNvPr id="19546" name="Google Shape;19546;p69"/>
          <p:cNvPicPr preferRelativeResize="0"/>
          <p:nvPr/>
        </p:nvPicPr>
        <p:blipFill rotWithShape="1">
          <a:blip r:embed="rId2">
            <a:alphaModFix/>
          </a:blip>
          <a:srcRect b="8892" l="0" r="0" t="0"/>
          <a:stretch/>
        </p:blipFill>
        <p:spPr>
          <a:xfrm>
            <a:off x="0" y="38100"/>
            <a:ext cx="9144000" cy="4686301"/>
          </a:xfrm>
          <a:prstGeom prst="rect">
            <a:avLst/>
          </a:prstGeom>
          <a:noFill/>
          <a:ln>
            <a:noFill/>
          </a:ln>
        </p:spPr>
      </p:pic>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Iconography">
  <p:cSld name="CUSTOM_3">
    <p:spTree>
      <p:nvGrpSpPr>
        <p:cNvPr id="19547" name="Shape 19547"/>
        <p:cNvGrpSpPr/>
        <p:nvPr/>
      </p:nvGrpSpPr>
      <p:grpSpPr>
        <a:xfrm>
          <a:off x="0" y="0"/>
          <a:ext cx="0" cy="0"/>
          <a:chOff x="0" y="0"/>
          <a:chExt cx="0" cy="0"/>
        </a:xfrm>
      </p:grpSpPr>
      <p:sp>
        <p:nvSpPr>
          <p:cNvPr id="19548" name="Google Shape;19548;p70"/>
          <p:cNvSpPr/>
          <p:nvPr/>
        </p:nvSpPr>
        <p:spPr>
          <a:xfrm>
            <a:off x="457200" y="1230038"/>
            <a:ext cx="8229600" cy="2961900"/>
          </a:xfrm>
          <a:prstGeom prst="roundRect">
            <a:avLst>
              <a:gd fmla="val 2994" name="adj"/>
            </a:avLst>
          </a:prstGeom>
          <a:solidFill>
            <a:schemeClr val="lt2"/>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49" name="Google Shape;19549;p70"/>
          <p:cNvSpPr txBox="1"/>
          <p:nvPr>
            <p:ph type="title"/>
          </p:nvPr>
        </p:nvSpPr>
        <p:spPr>
          <a:xfrm>
            <a:off x="457200" y="369858"/>
            <a:ext cx="8229600" cy="393600"/>
          </a:xfrm>
          <a:prstGeom prst="rect">
            <a:avLst/>
          </a:prstGeom>
        </p:spPr>
        <p:txBody>
          <a:bodyPr anchorCtr="0" anchor="t" bIns="0" lIns="0" spcFirstLastPara="1" rIns="0" wrap="square" tIns="0">
            <a:spAutoFit/>
          </a:bodyPr>
          <a:lstStyle>
            <a:lvl1pPr lvl="0"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18"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57.xml"/><Relationship Id="rId42" Type="http://schemas.openxmlformats.org/officeDocument/2006/relationships/slideLayout" Target="../slideLayouts/slideLayout59.xml"/><Relationship Id="rId41" Type="http://schemas.openxmlformats.org/officeDocument/2006/relationships/slideLayout" Target="../slideLayouts/slideLayout58.xml"/><Relationship Id="rId44" Type="http://schemas.openxmlformats.org/officeDocument/2006/relationships/slideLayout" Target="../slideLayouts/slideLayout61.xml"/><Relationship Id="rId43" Type="http://schemas.openxmlformats.org/officeDocument/2006/relationships/slideLayout" Target="../slideLayouts/slideLayout60.xml"/><Relationship Id="rId46" Type="http://schemas.openxmlformats.org/officeDocument/2006/relationships/slideLayout" Target="../slideLayouts/slideLayout63.xml"/><Relationship Id="rId45" Type="http://schemas.openxmlformats.org/officeDocument/2006/relationships/slideLayout" Target="../slideLayouts/slideLayout62.xml"/><Relationship Id="rId1" Type="http://schemas.openxmlformats.org/officeDocument/2006/relationships/slideLayout" Target="../slideLayouts/slideLayout18.xml"/><Relationship Id="rId2" Type="http://schemas.openxmlformats.org/officeDocument/2006/relationships/slideLayout" Target="../slideLayouts/slideLayout19.xml"/><Relationship Id="rId3" Type="http://schemas.openxmlformats.org/officeDocument/2006/relationships/slideLayout" Target="../slideLayouts/slideLayout20.xml"/><Relationship Id="rId4" Type="http://schemas.openxmlformats.org/officeDocument/2006/relationships/slideLayout" Target="../slideLayouts/slideLayout21.xml"/><Relationship Id="rId9" Type="http://schemas.openxmlformats.org/officeDocument/2006/relationships/slideLayout" Target="../slideLayouts/slideLayout26.xml"/><Relationship Id="rId48" Type="http://schemas.openxmlformats.org/officeDocument/2006/relationships/slideLayout" Target="../slideLayouts/slideLayout65.xml"/><Relationship Id="rId47" Type="http://schemas.openxmlformats.org/officeDocument/2006/relationships/slideLayout" Target="../slideLayouts/slideLayout64.xml"/><Relationship Id="rId49" Type="http://schemas.openxmlformats.org/officeDocument/2006/relationships/slideLayout" Target="../slideLayouts/slideLayout66.xml"/><Relationship Id="rId5" Type="http://schemas.openxmlformats.org/officeDocument/2006/relationships/slideLayout" Target="../slideLayouts/slideLayout22.xml"/><Relationship Id="rId6" Type="http://schemas.openxmlformats.org/officeDocument/2006/relationships/slideLayout" Target="../slideLayouts/slideLayout23.xml"/><Relationship Id="rId7" Type="http://schemas.openxmlformats.org/officeDocument/2006/relationships/slideLayout" Target="../slideLayouts/slideLayout24.xml"/><Relationship Id="rId8" Type="http://schemas.openxmlformats.org/officeDocument/2006/relationships/slideLayout" Target="../slideLayouts/slideLayout25.xml"/><Relationship Id="rId31" Type="http://schemas.openxmlformats.org/officeDocument/2006/relationships/slideLayout" Target="../slideLayouts/slideLayout48.xml"/><Relationship Id="rId30" Type="http://schemas.openxmlformats.org/officeDocument/2006/relationships/slideLayout" Target="../slideLayouts/slideLayout47.xml"/><Relationship Id="rId33" Type="http://schemas.openxmlformats.org/officeDocument/2006/relationships/slideLayout" Target="../slideLayouts/slideLayout50.xml"/><Relationship Id="rId32" Type="http://schemas.openxmlformats.org/officeDocument/2006/relationships/slideLayout" Target="../slideLayouts/slideLayout49.xml"/><Relationship Id="rId35" Type="http://schemas.openxmlformats.org/officeDocument/2006/relationships/slideLayout" Target="../slideLayouts/slideLayout52.xml"/><Relationship Id="rId34" Type="http://schemas.openxmlformats.org/officeDocument/2006/relationships/slideLayout" Target="../slideLayouts/slideLayout51.xml"/><Relationship Id="rId37" Type="http://schemas.openxmlformats.org/officeDocument/2006/relationships/slideLayout" Target="../slideLayouts/slideLayout54.xml"/><Relationship Id="rId36" Type="http://schemas.openxmlformats.org/officeDocument/2006/relationships/slideLayout" Target="../slideLayouts/slideLayout53.xml"/><Relationship Id="rId39" Type="http://schemas.openxmlformats.org/officeDocument/2006/relationships/slideLayout" Target="../slideLayouts/slideLayout56.xml"/><Relationship Id="rId38" Type="http://schemas.openxmlformats.org/officeDocument/2006/relationships/slideLayout" Target="../slideLayouts/slideLayout55.xml"/><Relationship Id="rId20" Type="http://schemas.openxmlformats.org/officeDocument/2006/relationships/slideLayout" Target="../slideLayouts/slideLayout37.xml"/><Relationship Id="rId22" Type="http://schemas.openxmlformats.org/officeDocument/2006/relationships/slideLayout" Target="../slideLayouts/slideLayout39.xml"/><Relationship Id="rId21" Type="http://schemas.openxmlformats.org/officeDocument/2006/relationships/slideLayout" Target="../slideLayouts/slideLayout38.xml"/><Relationship Id="rId24" Type="http://schemas.openxmlformats.org/officeDocument/2006/relationships/slideLayout" Target="../slideLayouts/slideLayout41.xml"/><Relationship Id="rId23" Type="http://schemas.openxmlformats.org/officeDocument/2006/relationships/slideLayout" Target="../slideLayouts/slideLayout40.xml"/><Relationship Id="rId26" Type="http://schemas.openxmlformats.org/officeDocument/2006/relationships/slideLayout" Target="../slideLayouts/slideLayout43.xml"/><Relationship Id="rId25" Type="http://schemas.openxmlformats.org/officeDocument/2006/relationships/slideLayout" Target="../slideLayouts/slideLayout42.xml"/><Relationship Id="rId28" Type="http://schemas.openxmlformats.org/officeDocument/2006/relationships/slideLayout" Target="../slideLayouts/slideLayout45.xml"/><Relationship Id="rId27" Type="http://schemas.openxmlformats.org/officeDocument/2006/relationships/slideLayout" Target="../slideLayouts/slideLayout44.xml"/><Relationship Id="rId29" Type="http://schemas.openxmlformats.org/officeDocument/2006/relationships/slideLayout" Target="../slideLayouts/slideLayout46.xml"/><Relationship Id="rId51" Type="http://schemas.openxmlformats.org/officeDocument/2006/relationships/slideLayout" Target="../slideLayouts/slideLayout68.xml"/><Relationship Id="rId50" Type="http://schemas.openxmlformats.org/officeDocument/2006/relationships/slideLayout" Target="../slideLayouts/slideLayout67.xml"/><Relationship Id="rId52" Type="http://schemas.openxmlformats.org/officeDocument/2006/relationships/theme" Target="../theme/theme3.xml"/><Relationship Id="rId11" Type="http://schemas.openxmlformats.org/officeDocument/2006/relationships/slideLayout" Target="../slideLayouts/slideLayout28.xml"/><Relationship Id="rId10" Type="http://schemas.openxmlformats.org/officeDocument/2006/relationships/slideLayout" Target="../slideLayouts/slideLayout27.xml"/><Relationship Id="rId13" Type="http://schemas.openxmlformats.org/officeDocument/2006/relationships/slideLayout" Target="../slideLayouts/slideLayout30.xml"/><Relationship Id="rId12" Type="http://schemas.openxmlformats.org/officeDocument/2006/relationships/slideLayout" Target="../slideLayouts/slideLayout29.xml"/><Relationship Id="rId15" Type="http://schemas.openxmlformats.org/officeDocument/2006/relationships/slideLayout" Target="../slideLayouts/slideLayout32.xml"/><Relationship Id="rId14" Type="http://schemas.openxmlformats.org/officeDocument/2006/relationships/slideLayout" Target="../slideLayouts/slideLayout31.xml"/><Relationship Id="rId17" Type="http://schemas.openxmlformats.org/officeDocument/2006/relationships/slideLayout" Target="../slideLayouts/slideLayout34.xml"/><Relationship Id="rId16" Type="http://schemas.openxmlformats.org/officeDocument/2006/relationships/slideLayout" Target="../slideLayouts/slideLayout33.xml"/><Relationship Id="rId19" Type="http://schemas.openxmlformats.org/officeDocument/2006/relationships/slideLayout" Target="../slideLayouts/slideLayout36.xml"/><Relationship Id="rId18" Type="http://schemas.openxmlformats.org/officeDocument/2006/relationships/slideLayout" Target="../slideLayouts/slideLayout35.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2215" name="Shape 2215"/>
        <p:cNvGrpSpPr/>
        <p:nvPr/>
      </p:nvGrpSpPr>
      <p:grpSpPr>
        <a:xfrm>
          <a:off x="0" y="0"/>
          <a:ext cx="0" cy="0"/>
          <a:chOff x="0" y="0"/>
          <a:chExt cx="0" cy="0"/>
        </a:xfrm>
      </p:grpSpPr>
      <p:sp>
        <p:nvSpPr>
          <p:cNvPr id="2216" name="Google Shape;2216;p19"/>
          <p:cNvSpPr txBox="1"/>
          <p:nvPr>
            <p:ph type="title"/>
          </p:nvPr>
        </p:nvSpPr>
        <p:spPr>
          <a:xfrm>
            <a:off x="457200" y="369858"/>
            <a:ext cx="8229600" cy="393600"/>
          </a:xfrm>
          <a:prstGeom prst="rect">
            <a:avLst/>
          </a:prstGeom>
          <a:noFill/>
          <a:ln>
            <a:noFill/>
          </a:ln>
        </p:spPr>
        <p:txBody>
          <a:bodyPr anchorCtr="0" anchor="t" bIns="0" lIns="0" spcFirstLastPara="1" rIns="0" wrap="square" tIns="0">
            <a:spAutoFit/>
          </a:bodyPr>
          <a:lstStyle>
            <a:lvl1pPr lvl="0" rtl="0">
              <a:spcBef>
                <a:spcPts val="0"/>
              </a:spcBef>
              <a:spcAft>
                <a:spcPts val="0"/>
              </a:spcAft>
              <a:buClr>
                <a:schemeClr val="dk1"/>
              </a:buClr>
              <a:buSzPts val="3000"/>
              <a:buFont typeface="Google Sans"/>
              <a:buNone/>
              <a:defRPr sz="3000">
                <a:solidFill>
                  <a:schemeClr val="dk1"/>
                </a:solidFill>
                <a:latin typeface="Google Sans"/>
                <a:ea typeface="Google Sans"/>
                <a:cs typeface="Google Sans"/>
                <a:sym typeface="Google Sans"/>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2217" name="Google Shape;2217;p19"/>
          <p:cNvSpPr txBox="1"/>
          <p:nvPr>
            <p:ph idx="1" type="body"/>
          </p:nvPr>
        </p:nvSpPr>
        <p:spPr>
          <a:xfrm>
            <a:off x="457200" y="1140271"/>
            <a:ext cx="8229600" cy="2141400"/>
          </a:xfrm>
          <a:prstGeom prst="rect">
            <a:avLst/>
          </a:prstGeom>
          <a:noFill/>
          <a:ln>
            <a:noFill/>
          </a:ln>
        </p:spPr>
        <p:txBody>
          <a:bodyPr anchorCtr="0" anchor="t" bIns="0" lIns="0" spcFirstLastPara="1" rIns="0" wrap="square" tIns="0">
            <a:spAutoFit/>
          </a:bodyPr>
          <a:lstStyle>
            <a:lvl1pPr indent="-292100" lvl="0" marL="4572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1pPr>
            <a:lvl2pPr indent="-292100" lvl="1" marL="9144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2pPr>
            <a:lvl3pPr indent="-292100" lvl="2" marL="13716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3pPr>
            <a:lvl4pPr indent="-292100" lvl="3" marL="18288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4pPr>
            <a:lvl5pPr indent="-292100" lvl="4" marL="22860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5pPr>
            <a:lvl6pPr indent="-292100" lvl="5" marL="27432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6pPr>
            <a:lvl7pPr indent="-292100" lvl="6" marL="32004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7pPr>
            <a:lvl8pPr indent="-292100" lvl="7" marL="36576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8pPr>
            <a:lvl9pPr indent="-292100" lvl="8" marL="4114800" rtl="0">
              <a:lnSpc>
                <a:spcPct val="130000"/>
              </a:lnSpc>
              <a:spcBef>
                <a:spcPts val="0"/>
              </a:spcBef>
              <a:spcAft>
                <a:spcPts val="0"/>
              </a:spcAft>
              <a:buClr>
                <a:schemeClr val="dk1"/>
              </a:buClr>
              <a:buSzPts val="1000"/>
              <a:buFont typeface="Google Sans Text"/>
              <a:buChar char="■"/>
              <a:defRPr sz="1000">
                <a:solidFill>
                  <a:schemeClr val="dk1"/>
                </a:solidFill>
                <a:latin typeface="Google Sans Text"/>
                <a:ea typeface="Google Sans Text"/>
                <a:cs typeface="Google Sans Text"/>
                <a:sym typeface="Google Sans Text"/>
              </a:defRPr>
            </a:lvl9pPr>
          </a:lstStyle>
          <a:p/>
        </p:txBody>
      </p:sp>
    </p:spTree>
  </p:cSld>
  <p:clrMap accent1="accent1" accent2="accent2" accent3="accent3" accent4="accent4" accent5="accent5" accent6="accent6" bg1="lt1" bg2="dk2" tx1="dk1" tx2="lt2" folHlink="folHlink" hlink="hlink"/>
  <p:sldLayoutIdLst>
    <p:sldLayoutId id="2147483665" r:id="rId1"/>
    <p:sldLayoutId id="2147483666" r:id="rId2"/>
    <p:sldLayoutId id="2147483667" r:id="rId3"/>
    <p:sldLayoutId id="2147483668" r:id="rId4"/>
    <p:sldLayoutId id="2147483669" r:id="rId5"/>
    <p:sldLayoutId id="2147483670" r:id="rId6"/>
    <p:sldLayoutId id="2147483671" r:id="rId7"/>
    <p:sldLayoutId id="2147483672" r:id="rId8"/>
    <p:sldLayoutId id="2147483673" r:id="rId9"/>
    <p:sldLayoutId id="2147483674" r:id="rId10"/>
    <p:sldLayoutId id="2147483675" r:id="rId11"/>
    <p:sldLayoutId id="2147483676" r:id="rId12"/>
    <p:sldLayoutId id="2147483677" r:id="rId13"/>
    <p:sldLayoutId id="2147483678" r:id="rId14"/>
    <p:sldLayoutId id="2147483679" r:id="rId15"/>
    <p:sldLayoutId id="2147483680" r:id="rId16"/>
    <p:sldLayoutId id="2147483681" r:id="rId17"/>
    <p:sldLayoutId id="2147483682" r:id="rId18"/>
    <p:sldLayoutId id="2147483683" r:id="rId19"/>
    <p:sldLayoutId id="2147483684" r:id="rId20"/>
    <p:sldLayoutId id="2147483685" r:id="rId21"/>
    <p:sldLayoutId id="2147483686" r:id="rId22"/>
    <p:sldLayoutId id="2147483687" r:id="rId23"/>
    <p:sldLayoutId id="2147483688" r:id="rId24"/>
    <p:sldLayoutId id="2147483689" r:id="rId25"/>
    <p:sldLayoutId id="2147483690" r:id="rId26"/>
    <p:sldLayoutId id="2147483691" r:id="rId27"/>
    <p:sldLayoutId id="2147483692" r:id="rId28"/>
    <p:sldLayoutId id="2147483693" r:id="rId29"/>
    <p:sldLayoutId id="2147483694" r:id="rId30"/>
    <p:sldLayoutId id="2147483695" r:id="rId31"/>
    <p:sldLayoutId id="2147483696" r:id="rId32"/>
    <p:sldLayoutId id="2147483697" r:id="rId33"/>
    <p:sldLayoutId id="2147483698" r:id="rId34"/>
    <p:sldLayoutId id="2147483699" r:id="rId35"/>
    <p:sldLayoutId id="2147483700" r:id="rId36"/>
    <p:sldLayoutId id="2147483701" r:id="rId37"/>
    <p:sldLayoutId id="2147483702" r:id="rId38"/>
    <p:sldLayoutId id="2147483703" r:id="rId39"/>
    <p:sldLayoutId id="2147483704" r:id="rId40"/>
    <p:sldLayoutId id="2147483705" r:id="rId41"/>
    <p:sldLayoutId id="2147483706" r:id="rId42"/>
    <p:sldLayoutId id="2147483707" r:id="rId43"/>
    <p:sldLayoutId id="2147483708" r:id="rId44"/>
    <p:sldLayoutId id="2147483709" r:id="rId45"/>
    <p:sldLayoutId id="2147483710" r:id="rId46"/>
    <p:sldLayoutId id="2147483711" r:id="rId47"/>
    <p:sldLayoutId id="2147483712" r:id="rId48"/>
    <p:sldLayoutId id="2147483713" r:id="rId49"/>
    <p:sldLayoutId id="2147483714" r:id="rId50"/>
    <p:sldLayoutId id="2147483715" r:id="rId5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EA4335"/>
          </p15:clr>
        </p15:guide>
        <p15:guide id="2" pos="2880">
          <p15:clr>
            <a:srgbClr val="EA4335"/>
          </p15:clr>
        </p15:guide>
        <p15:guide id="3" pos="288">
          <p15:clr>
            <a:srgbClr val="EA4335"/>
          </p15:clr>
        </p15:guide>
        <p15:guide id="4" orient="horz" pos="2952">
          <p15:clr>
            <a:srgbClr val="EA4335"/>
          </p15:clr>
        </p15:guide>
        <p15:guide id="5" orient="horz" pos="288">
          <p15:clr>
            <a:srgbClr val="EA4335"/>
          </p15:clr>
        </p15:guide>
        <p15:guide id="6" pos="5472">
          <p15:clr>
            <a:srgbClr val="EA4335"/>
          </p15:clr>
        </p15:guide>
        <p15:guide id="7" pos="5184">
          <p15:clr>
            <a:srgbClr val="EA4335"/>
          </p15:clr>
        </p15:guide>
        <p15:guide id="8" pos="576">
          <p15:clr>
            <a:srgbClr val="EA4335"/>
          </p15:clr>
        </p15:guide>
        <p15:guide id="9" orient="horz" pos="463">
          <p15:clr>
            <a:srgbClr val="EA4335"/>
          </p15:clr>
        </p15:guide>
        <p15:guide id="10" orient="horz" pos="1708">
          <p15:clr>
            <a:srgbClr val="EA4335"/>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xml"/><Relationship Id="rId3"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xml"/><Relationship Id="rId3" Type="http://schemas.openxmlformats.org/officeDocument/2006/relationships/hyperlink" Target="http://en.wikipedia.org/wiki/Computer_software" TargetMode="External"/><Relationship Id="rId4" Type="http://schemas.openxmlformats.org/officeDocument/2006/relationships/hyperlink" Target="http://en.wikipedia.org/wiki/Open-source_license"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image" Target="../media/image5.png"/><Relationship Id="rId4" Type="http://schemas.openxmlformats.org/officeDocument/2006/relationships/image" Target="../media/image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7.xml"/><Relationship Id="rId3" Type="http://schemas.openxmlformats.org/officeDocument/2006/relationships/image" Target="../media/image5.png"/><Relationship Id="rId4" Type="http://schemas.openxmlformats.org/officeDocument/2006/relationships/image" Target="../media/image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9.xml"/><Relationship Id="rId3" Type="http://schemas.openxmlformats.org/officeDocument/2006/relationships/image" Target="../media/image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12.xml"/><Relationship Id="rId3" Type="http://schemas.openxmlformats.org/officeDocument/2006/relationships/hyperlink" Target="http://g.co/gsoc" TargetMode="External"/><Relationship Id="rId4" Type="http://schemas.openxmlformats.org/officeDocument/2006/relationships/hyperlink" Target="http://g.co/gsoc/resources/guide" TargetMode="External"/><Relationship Id="rId5" Type="http://schemas.openxmlformats.org/officeDocument/2006/relationships/hyperlink" Target="https://opensource.googleblog.com/" TargetMode="External"/><Relationship Id="rId6" Type="http://schemas.openxmlformats.org/officeDocument/2006/relationships/hyperlink" Target="mailto:gsoc-support@google.com"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13.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noFill/>
      </p:bgPr>
    </p:bg>
    <p:spTree>
      <p:nvGrpSpPr>
        <p:cNvPr id="19553" name="Shape 19553"/>
        <p:cNvGrpSpPr/>
        <p:nvPr/>
      </p:nvGrpSpPr>
      <p:grpSpPr>
        <a:xfrm>
          <a:off x="0" y="0"/>
          <a:ext cx="0" cy="0"/>
          <a:chOff x="0" y="0"/>
          <a:chExt cx="0" cy="0"/>
        </a:xfrm>
      </p:grpSpPr>
      <p:pic>
        <p:nvPicPr>
          <p:cNvPr id="19554" name="Google Shape;19554;p71"/>
          <p:cNvPicPr preferRelativeResize="0"/>
          <p:nvPr/>
        </p:nvPicPr>
        <p:blipFill>
          <a:blip r:embed="rId3">
            <a:alphaModFix/>
          </a:blip>
          <a:stretch>
            <a:fillRect/>
          </a:stretch>
        </p:blipFill>
        <p:spPr>
          <a:xfrm>
            <a:off x="1975275" y="152400"/>
            <a:ext cx="4838700" cy="48387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9558" name="Shape 19558"/>
        <p:cNvGrpSpPr/>
        <p:nvPr/>
      </p:nvGrpSpPr>
      <p:grpSpPr>
        <a:xfrm>
          <a:off x="0" y="0"/>
          <a:ext cx="0" cy="0"/>
          <a:chOff x="0" y="0"/>
          <a:chExt cx="0" cy="0"/>
        </a:xfrm>
      </p:grpSpPr>
      <p:grpSp>
        <p:nvGrpSpPr>
          <p:cNvPr id="19559" name="Google Shape;19559;p72"/>
          <p:cNvGrpSpPr/>
          <p:nvPr/>
        </p:nvGrpSpPr>
        <p:grpSpPr>
          <a:xfrm>
            <a:off x="6378771" y="-1"/>
            <a:ext cx="2692184" cy="5143504"/>
            <a:chOff x="4909916" y="-2"/>
            <a:chExt cx="5384369" cy="10287008"/>
          </a:xfrm>
        </p:grpSpPr>
        <p:sp>
          <p:nvSpPr>
            <p:cNvPr id="19560" name="Google Shape;19560;p72"/>
            <p:cNvSpPr/>
            <p:nvPr/>
          </p:nvSpPr>
          <p:spPr>
            <a:xfrm>
              <a:off x="5044399" y="949003"/>
              <a:ext cx="113154" cy="282841"/>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1" name="Google Shape;19561;p72"/>
            <p:cNvSpPr/>
            <p:nvPr/>
          </p:nvSpPr>
          <p:spPr>
            <a:xfrm>
              <a:off x="4909916" y="994915"/>
              <a:ext cx="117008" cy="192644"/>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2" name="Google Shape;19562;p72"/>
            <p:cNvSpPr/>
            <p:nvPr/>
          </p:nvSpPr>
          <p:spPr>
            <a:xfrm>
              <a:off x="5171259" y="994144"/>
              <a:ext cx="117008" cy="192644"/>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3" name="Google Shape;19563;p72"/>
            <p:cNvSpPr/>
            <p:nvPr/>
          </p:nvSpPr>
          <p:spPr>
            <a:xfrm>
              <a:off x="5044399" y="2105214"/>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4" name="Google Shape;19564;p72"/>
            <p:cNvSpPr/>
            <p:nvPr/>
          </p:nvSpPr>
          <p:spPr>
            <a:xfrm>
              <a:off x="4909916" y="2150270"/>
              <a:ext cx="117008" cy="192644"/>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5" name="Google Shape;19565;p72"/>
            <p:cNvSpPr/>
            <p:nvPr/>
          </p:nvSpPr>
          <p:spPr>
            <a:xfrm>
              <a:off x="5171259" y="2150270"/>
              <a:ext cx="117008" cy="191873"/>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6" name="Google Shape;19566;p72"/>
            <p:cNvSpPr/>
            <p:nvPr/>
          </p:nvSpPr>
          <p:spPr>
            <a:xfrm>
              <a:off x="5044399" y="3260569"/>
              <a:ext cx="113154" cy="282841"/>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7" name="Google Shape;19567;p72"/>
            <p:cNvSpPr/>
            <p:nvPr/>
          </p:nvSpPr>
          <p:spPr>
            <a:xfrm>
              <a:off x="5171259" y="3305710"/>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8" name="Google Shape;19568;p72"/>
            <p:cNvSpPr/>
            <p:nvPr/>
          </p:nvSpPr>
          <p:spPr>
            <a:xfrm>
              <a:off x="4909916" y="3306481"/>
              <a:ext cx="117008" cy="192644"/>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69" name="Google Shape;19569;p72"/>
            <p:cNvSpPr/>
            <p:nvPr/>
          </p:nvSpPr>
          <p:spPr>
            <a:xfrm>
              <a:off x="5044399" y="4416780"/>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0" name="Google Shape;19570;p72"/>
            <p:cNvSpPr/>
            <p:nvPr/>
          </p:nvSpPr>
          <p:spPr>
            <a:xfrm>
              <a:off x="4909916" y="4461836"/>
              <a:ext cx="117008" cy="192644"/>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1" name="Google Shape;19571;p72"/>
            <p:cNvSpPr/>
            <p:nvPr/>
          </p:nvSpPr>
          <p:spPr>
            <a:xfrm>
              <a:off x="5171259" y="4461836"/>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2" name="Google Shape;19572;p72"/>
            <p:cNvSpPr/>
            <p:nvPr/>
          </p:nvSpPr>
          <p:spPr>
            <a:xfrm>
              <a:off x="5044399" y="5572905"/>
              <a:ext cx="113154" cy="282070"/>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3" name="Google Shape;19573;p72"/>
            <p:cNvSpPr/>
            <p:nvPr/>
          </p:nvSpPr>
          <p:spPr>
            <a:xfrm>
              <a:off x="4909916" y="5618047"/>
              <a:ext cx="117008" cy="192644"/>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4" name="Google Shape;19574;p72"/>
            <p:cNvSpPr/>
            <p:nvPr/>
          </p:nvSpPr>
          <p:spPr>
            <a:xfrm>
              <a:off x="5171259" y="5617276"/>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5" name="Google Shape;19575;p72"/>
            <p:cNvSpPr/>
            <p:nvPr/>
          </p:nvSpPr>
          <p:spPr>
            <a:xfrm>
              <a:off x="5044399" y="6728346"/>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6" name="Google Shape;19576;p72"/>
            <p:cNvSpPr/>
            <p:nvPr/>
          </p:nvSpPr>
          <p:spPr>
            <a:xfrm>
              <a:off x="5171259" y="6773402"/>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7" name="Google Shape;19577;p72"/>
            <p:cNvSpPr/>
            <p:nvPr/>
          </p:nvSpPr>
          <p:spPr>
            <a:xfrm>
              <a:off x="4909916" y="6773402"/>
              <a:ext cx="117008" cy="192644"/>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8" name="Google Shape;19578;p72"/>
            <p:cNvSpPr/>
            <p:nvPr/>
          </p:nvSpPr>
          <p:spPr>
            <a:xfrm>
              <a:off x="5044399" y="7884471"/>
              <a:ext cx="113154" cy="282070"/>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79" name="Google Shape;19579;p72"/>
            <p:cNvSpPr/>
            <p:nvPr/>
          </p:nvSpPr>
          <p:spPr>
            <a:xfrm>
              <a:off x="4909916" y="7929613"/>
              <a:ext cx="117008" cy="192644"/>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0" name="Google Shape;19580;p72"/>
            <p:cNvSpPr/>
            <p:nvPr/>
          </p:nvSpPr>
          <p:spPr>
            <a:xfrm>
              <a:off x="5171259" y="7928842"/>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1" name="Google Shape;19581;p72"/>
            <p:cNvSpPr/>
            <p:nvPr/>
          </p:nvSpPr>
          <p:spPr>
            <a:xfrm>
              <a:off x="5044399" y="9039912"/>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2" name="Google Shape;19582;p72"/>
            <p:cNvSpPr/>
            <p:nvPr/>
          </p:nvSpPr>
          <p:spPr>
            <a:xfrm>
              <a:off x="4909916" y="9084968"/>
              <a:ext cx="117008" cy="193415"/>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3" name="Google Shape;19583;p72"/>
            <p:cNvSpPr/>
            <p:nvPr/>
          </p:nvSpPr>
          <p:spPr>
            <a:xfrm>
              <a:off x="5171259" y="9084968"/>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4" name="Google Shape;19584;p72"/>
            <p:cNvSpPr/>
            <p:nvPr/>
          </p:nvSpPr>
          <p:spPr>
            <a:xfrm>
              <a:off x="5044399" y="-2"/>
              <a:ext cx="60474" cy="76492"/>
            </a:xfrm>
            <a:custGeom>
              <a:rect b="b" l="l" r="r" t="t"/>
              <a:pathLst>
                <a:path extrusionOk="0" h="893" w="706">
                  <a:moveTo>
                    <a:pt x="206" y="0"/>
                  </a:moveTo>
                  <a:lnTo>
                    <a:pt x="0" y="767"/>
                  </a:lnTo>
                  <a:lnTo>
                    <a:pt x="464" y="892"/>
                  </a:lnTo>
                  <a:lnTo>
                    <a:pt x="70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5" name="Google Shape;19585;p72"/>
            <p:cNvSpPr/>
            <p:nvPr/>
          </p:nvSpPr>
          <p:spPr>
            <a:xfrm>
              <a:off x="5171259" y="-2"/>
              <a:ext cx="58932" cy="30580"/>
            </a:xfrm>
            <a:custGeom>
              <a:rect b="b" l="l" r="r" t="t"/>
              <a:pathLst>
                <a:path extrusionOk="0" h="357" w="688">
                  <a:moveTo>
                    <a:pt x="27" y="0"/>
                  </a:moveTo>
                  <a:lnTo>
                    <a:pt x="0" y="36"/>
                  </a:lnTo>
                  <a:lnTo>
                    <a:pt x="357" y="357"/>
                  </a:lnTo>
                  <a:lnTo>
                    <a:pt x="68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6" name="Google Shape;19586;p72"/>
            <p:cNvSpPr/>
            <p:nvPr/>
          </p:nvSpPr>
          <p:spPr>
            <a:xfrm>
              <a:off x="4967992" y="-2"/>
              <a:ext cx="58932" cy="31351"/>
            </a:xfrm>
            <a:custGeom>
              <a:rect b="b" l="l" r="r" t="t"/>
              <a:pathLst>
                <a:path extrusionOk="0" h="366" w="688">
                  <a:moveTo>
                    <a:pt x="0" y="0"/>
                  </a:moveTo>
                  <a:lnTo>
                    <a:pt x="330" y="366"/>
                  </a:lnTo>
                  <a:lnTo>
                    <a:pt x="687" y="45"/>
                  </a:lnTo>
                  <a:lnTo>
                    <a:pt x="652"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7" name="Google Shape;19587;p72"/>
            <p:cNvSpPr/>
            <p:nvPr/>
          </p:nvSpPr>
          <p:spPr>
            <a:xfrm>
              <a:off x="5044399" y="10210514"/>
              <a:ext cx="60474" cy="76492"/>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8" name="Google Shape;19588;p72"/>
            <p:cNvSpPr/>
            <p:nvPr/>
          </p:nvSpPr>
          <p:spPr>
            <a:xfrm>
              <a:off x="5171259" y="10256426"/>
              <a:ext cx="58932" cy="30580"/>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89" name="Google Shape;19589;p72"/>
            <p:cNvSpPr/>
            <p:nvPr/>
          </p:nvSpPr>
          <p:spPr>
            <a:xfrm>
              <a:off x="4967992" y="10255655"/>
              <a:ext cx="58932" cy="31351"/>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9590" name="Google Shape;19590;p72"/>
            <p:cNvGrpSpPr/>
            <p:nvPr/>
          </p:nvGrpSpPr>
          <p:grpSpPr>
            <a:xfrm>
              <a:off x="6925020" y="-2"/>
              <a:ext cx="1028575" cy="10287008"/>
              <a:chOff x="6925020" y="-2"/>
              <a:chExt cx="1028575" cy="10287008"/>
            </a:xfrm>
          </p:grpSpPr>
          <p:sp>
            <p:nvSpPr>
              <p:cNvPr id="19591" name="Google Shape;19591;p72"/>
              <p:cNvSpPr/>
              <p:nvPr/>
            </p:nvSpPr>
            <p:spPr>
              <a:xfrm>
                <a:off x="6925020" y="583757"/>
                <a:ext cx="1028575" cy="1029432"/>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2" name="Google Shape;19592;p72"/>
              <p:cNvSpPr/>
              <p:nvPr/>
            </p:nvSpPr>
            <p:spPr>
              <a:xfrm>
                <a:off x="7384232" y="949003"/>
                <a:ext cx="113924" cy="282841"/>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3" name="Google Shape;19593;p72"/>
              <p:cNvSpPr/>
              <p:nvPr/>
            </p:nvSpPr>
            <p:spPr>
              <a:xfrm>
                <a:off x="7249749" y="994915"/>
                <a:ext cx="117779" cy="192644"/>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4" name="Google Shape;19594;p72"/>
              <p:cNvSpPr/>
              <p:nvPr/>
            </p:nvSpPr>
            <p:spPr>
              <a:xfrm>
                <a:off x="7511092" y="994144"/>
                <a:ext cx="117779" cy="192644"/>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5" name="Google Shape;19595;p72"/>
              <p:cNvSpPr/>
              <p:nvPr/>
            </p:nvSpPr>
            <p:spPr>
              <a:xfrm>
                <a:off x="6925020" y="1739968"/>
                <a:ext cx="1028575" cy="1028575"/>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6" name="Google Shape;19596;p72"/>
              <p:cNvSpPr/>
              <p:nvPr/>
            </p:nvSpPr>
            <p:spPr>
              <a:xfrm>
                <a:off x="7384232" y="2105214"/>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7" name="Google Shape;19597;p72"/>
              <p:cNvSpPr/>
              <p:nvPr/>
            </p:nvSpPr>
            <p:spPr>
              <a:xfrm>
                <a:off x="7511092" y="2150270"/>
                <a:ext cx="117779" cy="191873"/>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8" name="Google Shape;19598;p72"/>
              <p:cNvSpPr/>
              <p:nvPr/>
            </p:nvSpPr>
            <p:spPr>
              <a:xfrm>
                <a:off x="7249749" y="2150270"/>
                <a:ext cx="117779" cy="192644"/>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599" name="Google Shape;19599;p72"/>
              <p:cNvSpPr/>
              <p:nvPr/>
            </p:nvSpPr>
            <p:spPr>
              <a:xfrm>
                <a:off x="6925020" y="2895323"/>
                <a:ext cx="1028575" cy="1029432"/>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0" name="Google Shape;19600;p72"/>
              <p:cNvSpPr/>
              <p:nvPr/>
            </p:nvSpPr>
            <p:spPr>
              <a:xfrm>
                <a:off x="7384232" y="3260569"/>
                <a:ext cx="113924" cy="282841"/>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1" name="Google Shape;19601;p72"/>
              <p:cNvSpPr/>
              <p:nvPr/>
            </p:nvSpPr>
            <p:spPr>
              <a:xfrm>
                <a:off x="7511092" y="3305710"/>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2" name="Google Shape;19602;p72"/>
              <p:cNvSpPr/>
              <p:nvPr/>
            </p:nvSpPr>
            <p:spPr>
              <a:xfrm>
                <a:off x="7249749" y="3306481"/>
                <a:ext cx="117779" cy="192644"/>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3" name="Google Shape;19603;p72"/>
              <p:cNvSpPr/>
              <p:nvPr/>
            </p:nvSpPr>
            <p:spPr>
              <a:xfrm>
                <a:off x="6925020" y="4051534"/>
                <a:ext cx="1028575" cy="1028575"/>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4" name="Google Shape;19604;p72"/>
              <p:cNvSpPr/>
              <p:nvPr/>
            </p:nvSpPr>
            <p:spPr>
              <a:xfrm>
                <a:off x="7384232" y="4416780"/>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5" name="Google Shape;19605;p72"/>
              <p:cNvSpPr/>
              <p:nvPr/>
            </p:nvSpPr>
            <p:spPr>
              <a:xfrm>
                <a:off x="7511092" y="4461836"/>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6" name="Google Shape;19606;p72"/>
              <p:cNvSpPr/>
              <p:nvPr/>
            </p:nvSpPr>
            <p:spPr>
              <a:xfrm>
                <a:off x="7249749" y="4461836"/>
                <a:ext cx="117779" cy="192644"/>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7" name="Google Shape;19607;p72"/>
              <p:cNvSpPr/>
              <p:nvPr/>
            </p:nvSpPr>
            <p:spPr>
              <a:xfrm>
                <a:off x="6925020" y="5206889"/>
                <a:ext cx="1028575" cy="1029432"/>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8" name="Google Shape;19608;p72"/>
              <p:cNvSpPr/>
              <p:nvPr/>
            </p:nvSpPr>
            <p:spPr>
              <a:xfrm>
                <a:off x="7384232" y="5572905"/>
                <a:ext cx="113924" cy="282070"/>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09" name="Google Shape;19609;p72"/>
              <p:cNvSpPr/>
              <p:nvPr/>
            </p:nvSpPr>
            <p:spPr>
              <a:xfrm>
                <a:off x="7511092" y="5617276"/>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0" name="Google Shape;19610;p72"/>
              <p:cNvSpPr/>
              <p:nvPr/>
            </p:nvSpPr>
            <p:spPr>
              <a:xfrm>
                <a:off x="7249749" y="5618047"/>
                <a:ext cx="117779" cy="192644"/>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1" name="Google Shape;19611;p72"/>
              <p:cNvSpPr/>
              <p:nvPr/>
            </p:nvSpPr>
            <p:spPr>
              <a:xfrm>
                <a:off x="6925020" y="6363100"/>
                <a:ext cx="1028575" cy="1028575"/>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2" name="Google Shape;19612;p72"/>
              <p:cNvSpPr/>
              <p:nvPr/>
            </p:nvSpPr>
            <p:spPr>
              <a:xfrm>
                <a:off x="7384232" y="6728346"/>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3" name="Google Shape;19613;p72"/>
              <p:cNvSpPr/>
              <p:nvPr/>
            </p:nvSpPr>
            <p:spPr>
              <a:xfrm>
                <a:off x="7249749" y="6773402"/>
                <a:ext cx="117779" cy="192644"/>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4" name="Google Shape;19614;p72"/>
              <p:cNvSpPr/>
              <p:nvPr/>
            </p:nvSpPr>
            <p:spPr>
              <a:xfrm>
                <a:off x="7511092" y="6773402"/>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5" name="Google Shape;19615;p72"/>
              <p:cNvSpPr/>
              <p:nvPr/>
            </p:nvSpPr>
            <p:spPr>
              <a:xfrm>
                <a:off x="6925020" y="7518455"/>
                <a:ext cx="1028575" cy="1029432"/>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6" name="Google Shape;19616;p72"/>
              <p:cNvSpPr/>
              <p:nvPr/>
            </p:nvSpPr>
            <p:spPr>
              <a:xfrm>
                <a:off x="7384232" y="7884471"/>
                <a:ext cx="113924" cy="282070"/>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7" name="Google Shape;19617;p72"/>
              <p:cNvSpPr/>
              <p:nvPr/>
            </p:nvSpPr>
            <p:spPr>
              <a:xfrm>
                <a:off x="7249749" y="7929613"/>
                <a:ext cx="117779" cy="192644"/>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8" name="Google Shape;19618;p72"/>
              <p:cNvSpPr/>
              <p:nvPr/>
            </p:nvSpPr>
            <p:spPr>
              <a:xfrm>
                <a:off x="7511092" y="7928842"/>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19" name="Google Shape;19619;p72"/>
              <p:cNvSpPr/>
              <p:nvPr/>
            </p:nvSpPr>
            <p:spPr>
              <a:xfrm>
                <a:off x="6925020" y="8674666"/>
                <a:ext cx="1028575" cy="1028575"/>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0" name="Google Shape;19620;p72"/>
              <p:cNvSpPr/>
              <p:nvPr/>
            </p:nvSpPr>
            <p:spPr>
              <a:xfrm>
                <a:off x="7384232" y="9039912"/>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1" name="Google Shape;19621;p72"/>
              <p:cNvSpPr/>
              <p:nvPr/>
            </p:nvSpPr>
            <p:spPr>
              <a:xfrm>
                <a:off x="7511092" y="9084968"/>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2" name="Google Shape;19622;p72"/>
              <p:cNvSpPr/>
              <p:nvPr/>
            </p:nvSpPr>
            <p:spPr>
              <a:xfrm>
                <a:off x="7249749" y="9084968"/>
                <a:ext cx="117779" cy="193415"/>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3" name="Google Shape;19623;p72"/>
              <p:cNvSpPr/>
              <p:nvPr/>
            </p:nvSpPr>
            <p:spPr>
              <a:xfrm>
                <a:off x="6982325" y="-2"/>
                <a:ext cx="913966" cy="45698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4" name="Google Shape;19624;p72"/>
              <p:cNvSpPr/>
              <p:nvPr/>
            </p:nvSpPr>
            <p:spPr>
              <a:xfrm>
                <a:off x="7384232" y="-2"/>
                <a:ext cx="61245" cy="76492"/>
              </a:xfrm>
              <a:custGeom>
                <a:rect b="b" l="l" r="r" t="t"/>
                <a:pathLst>
                  <a:path extrusionOk="0" h="893" w="715">
                    <a:moveTo>
                      <a:pt x="206" y="0"/>
                    </a:moveTo>
                    <a:lnTo>
                      <a:pt x="1" y="767"/>
                    </a:lnTo>
                    <a:lnTo>
                      <a:pt x="474" y="892"/>
                    </a:lnTo>
                    <a:lnTo>
                      <a:pt x="71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5" name="Google Shape;19625;p72"/>
              <p:cNvSpPr/>
              <p:nvPr/>
            </p:nvSpPr>
            <p:spPr>
              <a:xfrm>
                <a:off x="7511092" y="-2"/>
                <a:ext cx="58932" cy="30580"/>
              </a:xfrm>
              <a:custGeom>
                <a:rect b="b" l="l" r="r" t="t"/>
                <a:pathLst>
                  <a:path extrusionOk="0" h="357" w="688">
                    <a:moveTo>
                      <a:pt x="36" y="0"/>
                    </a:moveTo>
                    <a:lnTo>
                      <a:pt x="1" y="36"/>
                    </a:lnTo>
                    <a:lnTo>
                      <a:pt x="366" y="357"/>
                    </a:lnTo>
                    <a:lnTo>
                      <a:pt x="68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6" name="Google Shape;19626;p72"/>
              <p:cNvSpPr/>
              <p:nvPr/>
            </p:nvSpPr>
            <p:spPr>
              <a:xfrm>
                <a:off x="7307825" y="-2"/>
                <a:ext cx="59703" cy="31351"/>
              </a:xfrm>
              <a:custGeom>
                <a:rect b="b" l="l" r="r" t="t"/>
                <a:pathLst>
                  <a:path extrusionOk="0" h="366" w="697">
                    <a:moveTo>
                      <a:pt x="1" y="0"/>
                    </a:moveTo>
                    <a:lnTo>
                      <a:pt x="331" y="366"/>
                    </a:lnTo>
                    <a:lnTo>
                      <a:pt x="696" y="45"/>
                    </a:lnTo>
                    <a:lnTo>
                      <a:pt x="66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7" name="Google Shape;19627;p72"/>
              <p:cNvSpPr/>
              <p:nvPr/>
            </p:nvSpPr>
            <p:spPr>
              <a:xfrm>
                <a:off x="6982325" y="9830021"/>
                <a:ext cx="913966" cy="456983"/>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8" name="Google Shape;19628;p72"/>
              <p:cNvSpPr/>
              <p:nvPr/>
            </p:nvSpPr>
            <p:spPr>
              <a:xfrm>
                <a:off x="7384232" y="10210514"/>
                <a:ext cx="61245" cy="76492"/>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29" name="Google Shape;19629;p72"/>
              <p:cNvSpPr/>
              <p:nvPr/>
            </p:nvSpPr>
            <p:spPr>
              <a:xfrm>
                <a:off x="7511092" y="10256426"/>
                <a:ext cx="58932" cy="30580"/>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0" name="Google Shape;19630;p72"/>
              <p:cNvSpPr/>
              <p:nvPr/>
            </p:nvSpPr>
            <p:spPr>
              <a:xfrm>
                <a:off x="7307825" y="10255655"/>
                <a:ext cx="59703" cy="31351"/>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631" name="Google Shape;19631;p72"/>
            <p:cNvGrpSpPr/>
            <p:nvPr/>
          </p:nvGrpSpPr>
          <p:grpSpPr>
            <a:xfrm>
              <a:off x="9264853" y="-2"/>
              <a:ext cx="1029432" cy="10287008"/>
              <a:chOff x="9264853" y="-2"/>
              <a:chExt cx="1029432" cy="10287008"/>
            </a:xfrm>
          </p:grpSpPr>
          <p:sp>
            <p:nvSpPr>
              <p:cNvPr id="19632" name="Google Shape;19632;p72"/>
              <p:cNvSpPr/>
              <p:nvPr/>
            </p:nvSpPr>
            <p:spPr>
              <a:xfrm>
                <a:off x="926485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3" name="Google Shape;19633;p72"/>
              <p:cNvSpPr/>
              <p:nvPr/>
            </p:nvSpPr>
            <p:spPr>
              <a:xfrm>
                <a:off x="9724836" y="949003"/>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4" name="Google Shape;19634;p72"/>
              <p:cNvSpPr/>
              <p:nvPr/>
            </p:nvSpPr>
            <p:spPr>
              <a:xfrm>
                <a:off x="9590353" y="994915"/>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5" name="Google Shape;19635;p72"/>
              <p:cNvSpPr/>
              <p:nvPr/>
            </p:nvSpPr>
            <p:spPr>
              <a:xfrm>
                <a:off x="9851696" y="994144"/>
                <a:ext cx="117779" cy="192644"/>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6" name="Google Shape;19636;p72"/>
              <p:cNvSpPr/>
              <p:nvPr/>
            </p:nvSpPr>
            <p:spPr>
              <a:xfrm>
                <a:off x="926485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7" name="Google Shape;19637;p72"/>
              <p:cNvSpPr/>
              <p:nvPr/>
            </p:nvSpPr>
            <p:spPr>
              <a:xfrm>
                <a:off x="9724836" y="2105214"/>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8" name="Google Shape;19638;p72"/>
              <p:cNvSpPr/>
              <p:nvPr/>
            </p:nvSpPr>
            <p:spPr>
              <a:xfrm>
                <a:off x="9590353" y="2150270"/>
                <a:ext cx="117008" cy="192644"/>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39" name="Google Shape;19639;p72"/>
              <p:cNvSpPr/>
              <p:nvPr/>
            </p:nvSpPr>
            <p:spPr>
              <a:xfrm>
                <a:off x="9851696" y="2150270"/>
                <a:ext cx="117779" cy="191873"/>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0" name="Google Shape;19640;p72"/>
              <p:cNvSpPr/>
              <p:nvPr/>
            </p:nvSpPr>
            <p:spPr>
              <a:xfrm>
                <a:off x="926485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1" name="Google Shape;19641;p72"/>
              <p:cNvSpPr/>
              <p:nvPr/>
            </p:nvSpPr>
            <p:spPr>
              <a:xfrm>
                <a:off x="9724836" y="3260569"/>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2" name="Google Shape;19642;p72"/>
              <p:cNvSpPr/>
              <p:nvPr/>
            </p:nvSpPr>
            <p:spPr>
              <a:xfrm>
                <a:off x="9590353" y="3306481"/>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3" name="Google Shape;19643;p72"/>
              <p:cNvSpPr/>
              <p:nvPr/>
            </p:nvSpPr>
            <p:spPr>
              <a:xfrm>
                <a:off x="9851696" y="3305710"/>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4" name="Google Shape;19644;p72"/>
              <p:cNvSpPr/>
              <p:nvPr/>
            </p:nvSpPr>
            <p:spPr>
              <a:xfrm>
                <a:off x="926485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5" name="Google Shape;19645;p72"/>
              <p:cNvSpPr/>
              <p:nvPr/>
            </p:nvSpPr>
            <p:spPr>
              <a:xfrm>
                <a:off x="9724836" y="4416780"/>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6" name="Google Shape;19646;p72"/>
              <p:cNvSpPr/>
              <p:nvPr/>
            </p:nvSpPr>
            <p:spPr>
              <a:xfrm>
                <a:off x="9851696" y="4461836"/>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7" name="Google Shape;19647;p72"/>
              <p:cNvSpPr/>
              <p:nvPr/>
            </p:nvSpPr>
            <p:spPr>
              <a:xfrm>
                <a:off x="9590353" y="4461836"/>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8" name="Google Shape;19648;p72"/>
              <p:cNvSpPr/>
              <p:nvPr/>
            </p:nvSpPr>
            <p:spPr>
              <a:xfrm>
                <a:off x="926485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49" name="Google Shape;19649;p72"/>
              <p:cNvSpPr/>
              <p:nvPr/>
            </p:nvSpPr>
            <p:spPr>
              <a:xfrm>
                <a:off x="9724836" y="5572905"/>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0" name="Google Shape;19650;p72"/>
              <p:cNvSpPr/>
              <p:nvPr/>
            </p:nvSpPr>
            <p:spPr>
              <a:xfrm>
                <a:off x="9590353" y="5618047"/>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1" name="Google Shape;19651;p72"/>
              <p:cNvSpPr/>
              <p:nvPr/>
            </p:nvSpPr>
            <p:spPr>
              <a:xfrm>
                <a:off x="9851696" y="5617276"/>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2" name="Google Shape;19652;p72"/>
              <p:cNvSpPr/>
              <p:nvPr/>
            </p:nvSpPr>
            <p:spPr>
              <a:xfrm>
                <a:off x="926485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3" name="Google Shape;19653;p72"/>
              <p:cNvSpPr/>
              <p:nvPr/>
            </p:nvSpPr>
            <p:spPr>
              <a:xfrm>
                <a:off x="9724836" y="6728346"/>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4" name="Google Shape;19654;p72"/>
              <p:cNvSpPr/>
              <p:nvPr/>
            </p:nvSpPr>
            <p:spPr>
              <a:xfrm>
                <a:off x="9851696" y="6773402"/>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5" name="Google Shape;19655;p72"/>
              <p:cNvSpPr/>
              <p:nvPr/>
            </p:nvSpPr>
            <p:spPr>
              <a:xfrm>
                <a:off x="9590353" y="6773402"/>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6" name="Google Shape;19656;p72"/>
              <p:cNvSpPr/>
              <p:nvPr/>
            </p:nvSpPr>
            <p:spPr>
              <a:xfrm>
                <a:off x="926485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7" name="Google Shape;19657;p72"/>
              <p:cNvSpPr/>
              <p:nvPr/>
            </p:nvSpPr>
            <p:spPr>
              <a:xfrm>
                <a:off x="9724836" y="7884471"/>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8" name="Google Shape;19658;p72"/>
              <p:cNvSpPr/>
              <p:nvPr/>
            </p:nvSpPr>
            <p:spPr>
              <a:xfrm>
                <a:off x="9851696" y="7928842"/>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59" name="Google Shape;19659;p72"/>
              <p:cNvSpPr/>
              <p:nvPr/>
            </p:nvSpPr>
            <p:spPr>
              <a:xfrm>
                <a:off x="9590353" y="7929613"/>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0" name="Google Shape;19660;p72"/>
              <p:cNvSpPr/>
              <p:nvPr/>
            </p:nvSpPr>
            <p:spPr>
              <a:xfrm>
                <a:off x="926485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1" name="Google Shape;19661;p72"/>
              <p:cNvSpPr/>
              <p:nvPr/>
            </p:nvSpPr>
            <p:spPr>
              <a:xfrm>
                <a:off x="9724836" y="9039912"/>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2" name="Google Shape;19662;p72"/>
              <p:cNvSpPr/>
              <p:nvPr/>
            </p:nvSpPr>
            <p:spPr>
              <a:xfrm>
                <a:off x="9851696" y="9084968"/>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3" name="Google Shape;19663;p72"/>
              <p:cNvSpPr/>
              <p:nvPr/>
            </p:nvSpPr>
            <p:spPr>
              <a:xfrm>
                <a:off x="9590353" y="9084968"/>
                <a:ext cx="117008" cy="193415"/>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4" name="Google Shape;19664;p72"/>
              <p:cNvSpPr/>
              <p:nvPr/>
            </p:nvSpPr>
            <p:spPr>
              <a:xfrm>
                <a:off x="932215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5" name="Google Shape;19665;p72"/>
              <p:cNvSpPr/>
              <p:nvPr/>
            </p:nvSpPr>
            <p:spPr>
              <a:xfrm>
                <a:off x="9851696" y="-2"/>
                <a:ext cx="58932" cy="30580"/>
              </a:xfrm>
              <a:custGeom>
                <a:rect b="b" l="l" r="r" t="t"/>
                <a:pathLst>
                  <a:path extrusionOk="0" h="357" w="688">
                    <a:moveTo>
                      <a:pt x="28" y="0"/>
                    </a:moveTo>
                    <a:lnTo>
                      <a:pt x="1" y="36"/>
                    </a:lnTo>
                    <a:lnTo>
                      <a:pt x="367" y="357"/>
                    </a:lnTo>
                    <a:lnTo>
                      <a:pt x="68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6" name="Google Shape;19666;p72"/>
              <p:cNvSpPr/>
              <p:nvPr/>
            </p:nvSpPr>
            <p:spPr>
              <a:xfrm>
                <a:off x="9724836" y="-2"/>
                <a:ext cx="60474" cy="76492"/>
              </a:xfrm>
              <a:custGeom>
                <a:rect b="b" l="l" r="r" t="t"/>
                <a:pathLst>
                  <a:path extrusionOk="0" h="893" w="706">
                    <a:moveTo>
                      <a:pt x="206" y="0"/>
                    </a:moveTo>
                    <a:lnTo>
                      <a:pt x="1" y="767"/>
                    </a:lnTo>
                    <a:lnTo>
                      <a:pt x="465" y="892"/>
                    </a:lnTo>
                    <a:lnTo>
                      <a:pt x="70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7" name="Google Shape;19667;p72"/>
              <p:cNvSpPr/>
              <p:nvPr/>
            </p:nvSpPr>
            <p:spPr>
              <a:xfrm>
                <a:off x="9648429" y="-2"/>
                <a:ext cx="58932" cy="31351"/>
              </a:xfrm>
              <a:custGeom>
                <a:rect b="b" l="l" r="r" t="t"/>
                <a:pathLst>
                  <a:path extrusionOk="0" h="366" w="688">
                    <a:moveTo>
                      <a:pt x="1" y="0"/>
                    </a:moveTo>
                    <a:lnTo>
                      <a:pt x="331" y="366"/>
                    </a:lnTo>
                    <a:lnTo>
                      <a:pt x="688" y="45"/>
                    </a:lnTo>
                    <a:lnTo>
                      <a:pt x="652"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8" name="Google Shape;19668;p72"/>
              <p:cNvSpPr/>
              <p:nvPr/>
            </p:nvSpPr>
            <p:spPr>
              <a:xfrm>
                <a:off x="932215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69" name="Google Shape;19669;p72"/>
              <p:cNvSpPr/>
              <p:nvPr/>
            </p:nvSpPr>
            <p:spPr>
              <a:xfrm>
                <a:off x="9851696" y="10256426"/>
                <a:ext cx="58932" cy="30580"/>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0" name="Google Shape;19670;p72"/>
              <p:cNvSpPr/>
              <p:nvPr/>
            </p:nvSpPr>
            <p:spPr>
              <a:xfrm>
                <a:off x="9724836" y="10210514"/>
                <a:ext cx="60474" cy="76492"/>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1" name="Google Shape;19671;p72"/>
              <p:cNvSpPr/>
              <p:nvPr/>
            </p:nvSpPr>
            <p:spPr>
              <a:xfrm>
                <a:off x="9648429" y="10255655"/>
                <a:ext cx="58932" cy="31351"/>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672" name="Google Shape;19672;p72"/>
            <p:cNvGrpSpPr/>
            <p:nvPr/>
          </p:nvGrpSpPr>
          <p:grpSpPr>
            <a:xfrm>
              <a:off x="8094508" y="-2"/>
              <a:ext cx="1029432" cy="10287008"/>
              <a:chOff x="9264853" y="-2"/>
              <a:chExt cx="1029432" cy="10287008"/>
            </a:xfrm>
          </p:grpSpPr>
          <p:sp>
            <p:nvSpPr>
              <p:cNvPr id="19673" name="Google Shape;19673;p72"/>
              <p:cNvSpPr/>
              <p:nvPr/>
            </p:nvSpPr>
            <p:spPr>
              <a:xfrm>
                <a:off x="926485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4" name="Google Shape;19674;p72"/>
              <p:cNvSpPr/>
              <p:nvPr/>
            </p:nvSpPr>
            <p:spPr>
              <a:xfrm>
                <a:off x="9724836" y="949003"/>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5" name="Google Shape;19675;p72"/>
              <p:cNvSpPr/>
              <p:nvPr/>
            </p:nvSpPr>
            <p:spPr>
              <a:xfrm>
                <a:off x="9590353" y="994915"/>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6" name="Google Shape;19676;p72"/>
              <p:cNvSpPr/>
              <p:nvPr/>
            </p:nvSpPr>
            <p:spPr>
              <a:xfrm>
                <a:off x="9851696" y="994144"/>
                <a:ext cx="117779" cy="192644"/>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7" name="Google Shape;19677;p72"/>
              <p:cNvSpPr/>
              <p:nvPr/>
            </p:nvSpPr>
            <p:spPr>
              <a:xfrm>
                <a:off x="926485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8" name="Google Shape;19678;p72"/>
              <p:cNvSpPr/>
              <p:nvPr/>
            </p:nvSpPr>
            <p:spPr>
              <a:xfrm>
                <a:off x="9724836" y="2105214"/>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79" name="Google Shape;19679;p72"/>
              <p:cNvSpPr/>
              <p:nvPr/>
            </p:nvSpPr>
            <p:spPr>
              <a:xfrm>
                <a:off x="9590353" y="2150270"/>
                <a:ext cx="117008" cy="192644"/>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0" name="Google Shape;19680;p72"/>
              <p:cNvSpPr/>
              <p:nvPr/>
            </p:nvSpPr>
            <p:spPr>
              <a:xfrm>
                <a:off x="9851696" y="2150270"/>
                <a:ext cx="117779" cy="191873"/>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1" name="Google Shape;19681;p72"/>
              <p:cNvSpPr/>
              <p:nvPr/>
            </p:nvSpPr>
            <p:spPr>
              <a:xfrm>
                <a:off x="926485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2" name="Google Shape;19682;p72"/>
              <p:cNvSpPr/>
              <p:nvPr/>
            </p:nvSpPr>
            <p:spPr>
              <a:xfrm>
                <a:off x="9724836" y="3260569"/>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3" name="Google Shape;19683;p72"/>
              <p:cNvSpPr/>
              <p:nvPr/>
            </p:nvSpPr>
            <p:spPr>
              <a:xfrm>
                <a:off x="9590353" y="3306481"/>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4" name="Google Shape;19684;p72"/>
              <p:cNvSpPr/>
              <p:nvPr/>
            </p:nvSpPr>
            <p:spPr>
              <a:xfrm>
                <a:off x="9851696" y="3305710"/>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5" name="Google Shape;19685;p72"/>
              <p:cNvSpPr/>
              <p:nvPr/>
            </p:nvSpPr>
            <p:spPr>
              <a:xfrm>
                <a:off x="926485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6" name="Google Shape;19686;p72"/>
              <p:cNvSpPr/>
              <p:nvPr/>
            </p:nvSpPr>
            <p:spPr>
              <a:xfrm>
                <a:off x="9724836" y="4416780"/>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7" name="Google Shape;19687;p72"/>
              <p:cNvSpPr/>
              <p:nvPr/>
            </p:nvSpPr>
            <p:spPr>
              <a:xfrm>
                <a:off x="9851696" y="4461836"/>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8" name="Google Shape;19688;p72"/>
              <p:cNvSpPr/>
              <p:nvPr/>
            </p:nvSpPr>
            <p:spPr>
              <a:xfrm>
                <a:off x="9590353" y="4461836"/>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89" name="Google Shape;19689;p72"/>
              <p:cNvSpPr/>
              <p:nvPr/>
            </p:nvSpPr>
            <p:spPr>
              <a:xfrm>
                <a:off x="926485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0" name="Google Shape;19690;p72"/>
              <p:cNvSpPr/>
              <p:nvPr/>
            </p:nvSpPr>
            <p:spPr>
              <a:xfrm>
                <a:off x="9724836" y="5572905"/>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1" name="Google Shape;19691;p72"/>
              <p:cNvSpPr/>
              <p:nvPr/>
            </p:nvSpPr>
            <p:spPr>
              <a:xfrm>
                <a:off x="9590353" y="5618047"/>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2" name="Google Shape;19692;p72"/>
              <p:cNvSpPr/>
              <p:nvPr/>
            </p:nvSpPr>
            <p:spPr>
              <a:xfrm>
                <a:off x="9851696" y="5617276"/>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3" name="Google Shape;19693;p72"/>
              <p:cNvSpPr/>
              <p:nvPr/>
            </p:nvSpPr>
            <p:spPr>
              <a:xfrm>
                <a:off x="926485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4" name="Google Shape;19694;p72"/>
              <p:cNvSpPr/>
              <p:nvPr/>
            </p:nvSpPr>
            <p:spPr>
              <a:xfrm>
                <a:off x="9724836" y="6728346"/>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5" name="Google Shape;19695;p72"/>
              <p:cNvSpPr/>
              <p:nvPr/>
            </p:nvSpPr>
            <p:spPr>
              <a:xfrm>
                <a:off x="9851696" y="6773402"/>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6" name="Google Shape;19696;p72"/>
              <p:cNvSpPr/>
              <p:nvPr/>
            </p:nvSpPr>
            <p:spPr>
              <a:xfrm>
                <a:off x="9590353" y="6773402"/>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7" name="Google Shape;19697;p72"/>
              <p:cNvSpPr/>
              <p:nvPr/>
            </p:nvSpPr>
            <p:spPr>
              <a:xfrm>
                <a:off x="926485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8" name="Google Shape;19698;p72"/>
              <p:cNvSpPr/>
              <p:nvPr/>
            </p:nvSpPr>
            <p:spPr>
              <a:xfrm>
                <a:off x="9724836" y="7884471"/>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699" name="Google Shape;19699;p72"/>
              <p:cNvSpPr/>
              <p:nvPr/>
            </p:nvSpPr>
            <p:spPr>
              <a:xfrm>
                <a:off x="9851696" y="7928842"/>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0" name="Google Shape;19700;p72"/>
              <p:cNvSpPr/>
              <p:nvPr/>
            </p:nvSpPr>
            <p:spPr>
              <a:xfrm>
                <a:off x="9590353" y="7929613"/>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1" name="Google Shape;19701;p72"/>
              <p:cNvSpPr/>
              <p:nvPr/>
            </p:nvSpPr>
            <p:spPr>
              <a:xfrm>
                <a:off x="926485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2" name="Google Shape;19702;p72"/>
              <p:cNvSpPr/>
              <p:nvPr/>
            </p:nvSpPr>
            <p:spPr>
              <a:xfrm>
                <a:off x="9724836" y="9039912"/>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3" name="Google Shape;19703;p72"/>
              <p:cNvSpPr/>
              <p:nvPr/>
            </p:nvSpPr>
            <p:spPr>
              <a:xfrm>
                <a:off x="9851696" y="9084968"/>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4" name="Google Shape;19704;p72"/>
              <p:cNvSpPr/>
              <p:nvPr/>
            </p:nvSpPr>
            <p:spPr>
              <a:xfrm>
                <a:off x="9590353" y="9084968"/>
                <a:ext cx="117008" cy="193415"/>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5" name="Google Shape;19705;p72"/>
              <p:cNvSpPr/>
              <p:nvPr/>
            </p:nvSpPr>
            <p:spPr>
              <a:xfrm>
                <a:off x="932215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6" name="Google Shape;19706;p72"/>
              <p:cNvSpPr/>
              <p:nvPr/>
            </p:nvSpPr>
            <p:spPr>
              <a:xfrm>
                <a:off x="9851696" y="-2"/>
                <a:ext cx="58932" cy="30580"/>
              </a:xfrm>
              <a:custGeom>
                <a:rect b="b" l="l" r="r" t="t"/>
                <a:pathLst>
                  <a:path extrusionOk="0" h="357" w="688">
                    <a:moveTo>
                      <a:pt x="28" y="0"/>
                    </a:moveTo>
                    <a:lnTo>
                      <a:pt x="1" y="36"/>
                    </a:lnTo>
                    <a:lnTo>
                      <a:pt x="367" y="357"/>
                    </a:lnTo>
                    <a:lnTo>
                      <a:pt x="68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7" name="Google Shape;19707;p72"/>
              <p:cNvSpPr/>
              <p:nvPr/>
            </p:nvSpPr>
            <p:spPr>
              <a:xfrm>
                <a:off x="9724836" y="-2"/>
                <a:ext cx="60474" cy="76492"/>
              </a:xfrm>
              <a:custGeom>
                <a:rect b="b" l="l" r="r" t="t"/>
                <a:pathLst>
                  <a:path extrusionOk="0" h="893" w="706">
                    <a:moveTo>
                      <a:pt x="206" y="0"/>
                    </a:moveTo>
                    <a:lnTo>
                      <a:pt x="1" y="767"/>
                    </a:lnTo>
                    <a:lnTo>
                      <a:pt x="465" y="892"/>
                    </a:lnTo>
                    <a:lnTo>
                      <a:pt x="70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8" name="Google Shape;19708;p72"/>
              <p:cNvSpPr/>
              <p:nvPr/>
            </p:nvSpPr>
            <p:spPr>
              <a:xfrm>
                <a:off x="9648429" y="-2"/>
                <a:ext cx="58932" cy="31351"/>
              </a:xfrm>
              <a:custGeom>
                <a:rect b="b" l="l" r="r" t="t"/>
                <a:pathLst>
                  <a:path extrusionOk="0" h="366" w="688">
                    <a:moveTo>
                      <a:pt x="1" y="0"/>
                    </a:moveTo>
                    <a:lnTo>
                      <a:pt x="331" y="366"/>
                    </a:lnTo>
                    <a:lnTo>
                      <a:pt x="688" y="45"/>
                    </a:lnTo>
                    <a:lnTo>
                      <a:pt x="652"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09" name="Google Shape;19709;p72"/>
              <p:cNvSpPr/>
              <p:nvPr/>
            </p:nvSpPr>
            <p:spPr>
              <a:xfrm>
                <a:off x="932215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0" name="Google Shape;19710;p72"/>
              <p:cNvSpPr/>
              <p:nvPr/>
            </p:nvSpPr>
            <p:spPr>
              <a:xfrm>
                <a:off x="9851696" y="10256426"/>
                <a:ext cx="58932" cy="30580"/>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1" name="Google Shape;19711;p72"/>
              <p:cNvSpPr/>
              <p:nvPr/>
            </p:nvSpPr>
            <p:spPr>
              <a:xfrm>
                <a:off x="9724836" y="10210514"/>
                <a:ext cx="60474" cy="76492"/>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2" name="Google Shape;19712;p72"/>
              <p:cNvSpPr/>
              <p:nvPr/>
            </p:nvSpPr>
            <p:spPr>
              <a:xfrm>
                <a:off x="9648429" y="10255655"/>
                <a:ext cx="58932" cy="31351"/>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713" name="Google Shape;19713;p72"/>
            <p:cNvSpPr/>
            <p:nvPr/>
          </p:nvSpPr>
          <p:spPr>
            <a:xfrm>
              <a:off x="575470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4" name="Google Shape;19714;p72"/>
            <p:cNvSpPr/>
            <p:nvPr/>
          </p:nvSpPr>
          <p:spPr>
            <a:xfrm>
              <a:off x="575470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5" name="Google Shape;19715;p72"/>
            <p:cNvSpPr/>
            <p:nvPr/>
          </p:nvSpPr>
          <p:spPr>
            <a:xfrm>
              <a:off x="575470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6" name="Google Shape;19716;p72"/>
            <p:cNvSpPr/>
            <p:nvPr/>
          </p:nvSpPr>
          <p:spPr>
            <a:xfrm>
              <a:off x="575470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7" name="Google Shape;19717;p72"/>
            <p:cNvSpPr/>
            <p:nvPr/>
          </p:nvSpPr>
          <p:spPr>
            <a:xfrm>
              <a:off x="575470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8" name="Google Shape;19718;p72"/>
            <p:cNvSpPr/>
            <p:nvPr/>
          </p:nvSpPr>
          <p:spPr>
            <a:xfrm>
              <a:off x="575470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19" name="Google Shape;19719;p72"/>
            <p:cNvSpPr/>
            <p:nvPr/>
          </p:nvSpPr>
          <p:spPr>
            <a:xfrm>
              <a:off x="575470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20" name="Google Shape;19720;p72"/>
            <p:cNvSpPr/>
            <p:nvPr/>
          </p:nvSpPr>
          <p:spPr>
            <a:xfrm>
              <a:off x="575470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21" name="Google Shape;19721;p72"/>
            <p:cNvSpPr/>
            <p:nvPr/>
          </p:nvSpPr>
          <p:spPr>
            <a:xfrm>
              <a:off x="581200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22" name="Google Shape;19722;p72"/>
            <p:cNvSpPr/>
            <p:nvPr/>
          </p:nvSpPr>
          <p:spPr>
            <a:xfrm>
              <a:off x="581200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723" name="Google Shape;19723;p72"/>
          <p:cNvSpPr txBox="1"/>
          <p:nvPr/>
        </p:nvSpPr>
        <p:spPr>
          <a:xfrm>
            <a:off x="402986" y="605750"/>
            <a:ext cx="58206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800">
                <a:latin typeface="Roboto"/>
                <a:ea typeface="Roboto"/>
                <a:cs typeface="Roboto"/>
                <a:sym typeface="Roboto"/>
              </a:rPr>
              <a:t>What is </a:t>
            </a:r>
            <a:r>
              <a:rPr b="1" lang="en" sz="2800">
                <a:solidFill>
                  <a:schemeClr val="accent1"/>
                </a:solidFill>
                <a:latin typeface="Roboto"/>
                <a:ea typeface="Roboto"/>
                <a:cs typeface="Roboto"/>
                <a:sym typeface="Roboto"/>
              </a:rPr>
              <a:t>open source</a:t>
            </a:r>
            <a:r>
              <a:rPr b="1" lang="en" sz="2800">
                <a:latin typeface="Roboto"/>
                <a:ea typeface="Roboto"/>
                <a:cs typeface="Roboto"/>
                <a:sym typeface="Roboto"/>
              </a:rPr>
              <a:t>?</a:t>
            </a:r>
            <a:endParaRPr b="1" sz="2800">
              <a:latin typeface="Roboto"/>
              <a:ea typeface="Roboto"/>
              <a:cs typeface="Roboto"/>
              <a:sym typeface="Roboto"/>
            </a:endParaRPr>
          </a:p>
        </p:txBody>
      </p:sp>
      <p:sp>
        <p:nvSpPr>
          <p:cNvPr id="19724" name="Google Shape;19724;p72"/>
          <p:cNvSpPr txBox="1"/>
          <p:nvPr/>
        </p:nvSpPr>
        <p:spPr>
          <a:xfrm>
            <a:off x="375050" y="1337000"/>
            <a:ext cx="5884200" cy="3103200"/>
          </a:xfrm>
          <a:prstGeom prst="rect">
            <a:avLst/>
          </a:prstGeom>
          <a:noFill/>
          <a:ln>
            <a:noFill/>
          </a:ln>
        </p:spPr>
        <p:txBody>
          <a:bodyPr anchorCtr="0" anchor="t" bIns="91425" lIns="91425" spcFirstLastPara="1" rIns="91425" wrap="square" tIns="91425">
            <a:spAutoFit/>
          </a:bodyPr>
          <a:lstStyle/>
          <a:p>
            <a:pPr indent="-381000" lvl="0" marL="457200" rtl="0" algn="l">
              <a:lnSpc>
                <a:spcPct val="115000"/>
              </a:lnSpc>
              <a:spcBef>
                <a:spcPts val="600"/>
              </a:spcBef>
              <a:spcAft>
                <a:spcPts val="0"/>
              </a:spcAft>
              <a:buClr>
                <a:schemeClr val="accent1"/>
              </a:buClr>
              <a:buSzPts val="2400"/>
              <a:buFont typeface="Roboto"/>
              <a:buChar char="●"/>
            </a:pPr>
            <a:r>
              <a:rPr lang="en" sz="2400">
                <a:solidFill>
                  <a:schemeClr val="dk2"/>
                </a:solidFill>
                <a:latin typeface="Roboto"/>
                <a:ea typeface="Roboto"/>
                <a:cs typeface="Roboto"/>
                <a:sym typeface="Roboto"/>
              </a:rPr>
              <a:t>C</a:t>
            </a:r>
            <a:r>
              <a:rPr lang="en" sz="2400">
                <a:solidFill>
                  <a:schemeClr val="dk2"/>
                </a:solidFill>
                <a:uFill>
                  <a:noFill/>
                </a:uFill>
                <a:latin typeface="Roboto"/>
                <a:ea typeface="Roboto"/>
                <a:cs typeface="Roboto"/>
                <a:sym typeface="Roboto"/>
                <a:hlinkClick r:id="rId3">
                  <a:extLst>
                    <a:ext uri="{A12FA001-AC4F-418D-AE19-62706E023703}">
                      <ahyp:hlinkClr val="tx"/>
                    </a:ext>
                  </a:extLst>
                </a:hlinkClick>
              </a:rPr>
              <a:t>omputer software</a:t>
            </a:r>
            <a:r>
              <a:rPr lang="en" sz="2400">
                <a:solidFill>
                  <a:schemeClr val="dk2"/>
                </a:solidFill>
                <a:latin typeface="Roboto"/>
                <a:ea typeface="Roboto"/>
                <a:cs typeface="Roboto"/>
                <a:sym typeface="Roboto"/>
              </a:rPr>
              <a:t> where the source code is distributed under an</a:t>
            </a:r>
            <a:r>
              <a:rPr lang="en" sz="2400">
                <a:solidFill>
                  <a:schemeClr val="dk2"/>
                </a:solidFill>
                <a:uFill>
                  <a:noFill/>
                </a:uFill>
                <a:latin typeface="Roboto"/>
                <a:ea typeface="Roboto"/>
                <a:cs typeface="Roboto"/>
                <a:sym typeface="Roboto"/>
                <a:hlinkClick r:id="rId4">
                  <a:extLst>
                    <a:ext uri="{A12FA001-AC4F-418D-AE19-62706E023703}">
                      <ahyp:hlinkClr val="tx"/>
                    </a:ext>
                  </a:extLst>
                </a:hlinkClick>
              </a:rPr>
              <a:t> open source license</a:t>
            </a:r>
            <a:r>
              <a:rPr lang="en" sz="2400">
                <a:solidFill>
                  <a:schemeClr val="dk2"/>
                </a:solidFill>
                <a:latin typeface="Roboto"/>
                <a:ea typeface="Roboto"/>
                <a:cs typeface="Roboto"/>
                <a:sym typeface="Roboto"/>
              </a:rPr>
              <a:t> that allows anyone to study, change, improve and distribute the software.</a:t>
            </a:r>
            <a:endParaRPr sz="2400">
              <a:solidFill>
                <a:schemeClr val="dk2"/>
              </a:solidFill>
              <a:latin typeface="Roboto"/>
              <a:ea typeface="Roboto"/>
              <a:cs typeface="Roboto"/>
              <a:sym typeface="Roboto"/>
            </a:endParaRPr>
          </a:p>
          <a:p>
            <a:pPr indent="-381000" lvl="0" marL="457200" rtl="0" algn="l">
              <a:lnSpc>
                <a:spcPct val="115000"/>
              </a:lnSpc>
              <a:spcBef>
                <a:spcPts val="0"/>
              </a:spcBef>
              <a:spcAft>
                <a:spcPts val="0"/>
              </a:spcAft>
              <a:buClr>
                <a:schemeClr val="accent1"/>
              </a:buClr>
              <a:buSzPts val="2400"/>
              <a:buFont typeface="Roboto"/>
              <a:buChar char="●"/>
            </a:pPr>
            <a:r>
              <a:rPr lang="en" sz="2400">
                <a:solidFill>
                  <a:schemeClr val="dk2"/>
                </a:solidFill>
                <a:latin typeface="Roboto"/>
                <a:ea typeface="Roboto"/>
                <a:cs typeface="Roboto"/>
                <a:sym typeface="Roboto"/>
              </a:rPr>
              <a:t>Promotes collaboration</a:t>
            </a:r>
            <a:endParaRPr sz="2400">
              <a:solidFill>
                <a:schemeClr val="dk2"/>
              </a:solidFill>
              <a:latin typeface="Roboto"/>
              <a:ea typeface="Roboto"/>
              <a:cs typeface="Roboto"/>
              <a:sym typeface="Roboto"/>
            </a:endParaRPr>
          </a:p>
          <a:p>
            <a:pPr indent="-381000" lvl="0" marL="457200" rtl="0" algn="l">
              <a:lnSpc>
                <a:spcPct val="115000"/>
              </a:lnSpc>
              <a:spcBef>
                <a:spcPts val="0"/>
              </a:spcBef>
              <a:spcAft>
                <a:spcPts val="0"/>
              </a:spcAft>
              <a:buClr>
                <a:schemeClr val="accent1"/>
              </a:buClr>
              <a:buSzPts val="2400"/>
              <a:buFont typeface="Roboto"/>
              <a:buChar char="●"/>
            </a:pPr>
            <a:r>
              <a:rPr lang="en" sz="2400">
                <a:solidFill>
                  <a:schemeClr val="dk2"/>
                </a:solidFill>
                <a:latin typeface="Roboto"/>
                <a:ea typeface="Roboto"/>
                <a:cs typeface="Roboto"/>
                <a:sym typeface="Roboto"/>
              </a:rPr>
              <a:t>Community of dedicated developers</a:t>
            </a:r>
            <a:endParaRPr>
              <a:latin typeface="Roboto"/>
              <a:ea typeface="Roboto"/>
              <a:cs typeface="Roboto"/>
              <a:sym typeface="Robo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9728" name="Shape 19728"/>
        <p:cNvGrpSpPr/>
        <p:nvPr/>
      </p:nvGrpSpPr>
      <p:grpSpPr>
        <a:xfrm>
          <a:off x="0" y="0"/>
          <a:ext cx="0" cy="0"/>
          <a:chOff x="0" y="0"/>
          <a:chExt cx="0" cy="0"/>
        </a:xfrm>
      </p:grpSpPr>
      <p:grpSp>
        <p:nvGrpSpPr>
          <p:cNvPr id="19729" name="Google Shape;19729;p73"/>
          <p:cNvGrpSpPr/>
          <p:nvPr/>
        </p:nvGrpSpPr>
        <p:grpSpPr>
          <a:xfrm>
            <a:off x="6378771" y="-1"/>
            <a:ext cx="2692184" cy="5143504"/>
            <a:chOff x="4909916" y="-2"/>
            <a:chExt cx="5384369" cy="10287008"/>
          </a:xfrm>
        </p:grpSpPr>
        <p:sp>
          <p:nvSpPr>
            <p:cNvPr id="19730" name="Google Shape;19730;p73"/>
            <p:cNvSpPr/>
            <p:nvPr/>
          </p:nvSpPr>
          <p:spPr>
            <a:xfrm>
              <a:off x="5044399" y="949003"/>
              <a:ext cx="113154" cy="282841"/>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1" name="Google Shape;19731;p73"/>
            <p:cNvSpPr/>
            <p:nvPr/>
          </p:nvSpPr>
          <p:spPr>
            <a:xfrm>
              <a:off x="4909916" y="994915"/>
              <a:ext cx="117008" cy="192644"/>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2" name="Google Shape;19732;p73"/>
            <p:cNvSpPr/>
            <p:nvPr/>
          </p:nvSpPr>
          <p:spPr>
            <a:xfrm>
              <a:off x="5171259" y="994144"/>
              <a:ext cx="117008" cy="192644"/>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3" name="Google Shape;19733;p73"/>
            <p:cNvSpPr/>
            <p:nvPr/>
          </p:nvSpPr>
          <p:spPr>
            <a:xfrm>
              <a:off x="5044399" y="2105214"/>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4" name="Google Shape;19734;p73"/>
            <p:cNvSpPr/>
            <p:nvPr/>
          </p:nvSpPr>
          <p:spPr>
            <a:xfrm>
              <a:off x="4909916" y="2150270"/>
              <a:ext cx="117008" cy="192644"/>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5" name="Google Shape;19735;p73"/>
            <p:cNvSpPr/>
            <p:nvPr/>
          </p:nvSpPr>
          <p:spPr>
            <a:xfrm>
              <a:off x="5171259" y="2150270"/>
              <a:ext cx="117008" cy="191873"/>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6" name="Google Shape;19736;p73"/>
            <p:cNvSpPr/>
            <p:nvPr/>
          </p:nvSpPr>
          <p:spPr>
            <a:xfrm>
              <a:off x="5044399" y="3260569"/>
              <a:ext cx="113154" cy="282841"/>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7" name="Google Shape;19737;p73"/>
            <p:cNvSpPr/>
            <p:nvPr/>
          </p:nvSpPr>
          <p:spPr>
            <a:xfrm>
              <a:off x="5171259" y="3305710"/>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8" name="Google Shape;19738;p73"/>
            <p:cNvSpPr/>
            <p:nvPr/>
          </p:nvSpPr>
          <p:spPr>
            <a:xfrm>
              <a:off x="4909916" y="3306481"/>
              <a:ext cx="117008" cy="192644"/>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39" name="Google Shape;19739;p73"/>
            <p:cNvSpPr/>
            <p:nvPr/>
          </p:nvSpPr>
          <p:spPr>
            <a:xfrm>
              <a:off x="5044399" y="4416780"/>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0" name="Google Shape;19740;p73"/>
            <p:cNvSpPr/>
            <p:nvPr/>
          </p:nvSpPr>
          <p:spPr>
            <a:xfrm>
              <a:off x="4909916" y="4461836"/>
              <a:ext cx="117008" cy="192644"/>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1" name="Google Shape;19741;p73"/>
            <p:cNvSpPr/>
            <p:nvPr/>
          </p:nvSpPr>
          <p:spPr>
            <a:xfrm>
              <a:off x="5171259" y="4461836"/>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2" name="Google Shape;19742;p73"/>
            <p:cNvSpPr/>
            <p:nvPr/>
          </p:nvSpPr>
          <p:spPr>
            <a:xfrm>
              <a:off x="5044399" y="5572905"/>
              <a:ext cx="113154" cy="282070"/>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3" name="Google Shape;19743;p73"/>
            <p:cNvSpPr/>
            <p:nvPr/>
          </p:nvSpPr>
          <p:spPr>
            <a:xfrm>
              <a:off x="4909916" y="5618047"/>
              <a:ext cx="117008" cy="192644"/>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4" name="Google Shape;19744;p73"/>
            <p:cNvSpPr/>
            <p:nvPr/>
          </p:nvSpPr>
          <p:spPr>
            <a:xfrm>
              <a:off x="5171259" y="5617276"/>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5" name="Google Shape;19745;p73"/>
            <p:cNvSpPr/>
            <p:nvPr/>
          </p:nvSpPr>
          <p:spPr>
            <a:xfrm>
              <a:off x="5044399" y="6728346"/>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6" name="Google Shape;19746;p73"/>
            <p:cNvSpPr/>
            <p:nvPr/>
          </p:nvSpPr>
          <p:spPr>
            <a:xfrm>
              <a:off x="5171259" y="6773402"/>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7" name="Google Shape;19747;p73"/>
            <p:cNvSpPr/>
            <p:nvPr/>
          </p:nvSpPr>
          <p:spPr>
            <a:xfrm>
              <a:off x="4909916" y="6773402"/>
              <a:ext cx="117008" cy="192644"/>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8" name="Google Shape;19748;p73"/>
            <p:cNvSpPr/>
            <p:nvPr/>
          </p:nvSpPr>
          <p:spPr>
            <a:xfrm>
              <a:off x="5044399" y="7884471"/>
              <a:ext cx="113154" cy="282070"/>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49" name="Google Shape;19749;p73"/>
            <p:cNvSpPr/>
            <p:nvPr/>
          </p:nvSpPr>
          <p:spPr>
            <a:xfrm>
              <a:off x="4909916" y="7929613"/>
              <a:ext cx="117008" cy="192644"/>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0" name="Google Shape;19750;p73"/>
            <p:cNvSpPr/>
            <p:nvPr/>
          </p:nvSpPr>
          <p:spPr>
            <a:xfrm>
              <a:off x="5171259" y="7928842"/>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1" name="Google Shape;19751;p73"/>
            <p:cNvSpPr/>
            <p:nvPr/>
          </p:nvSpPr>
          <p:spPr>
            <a:xfrm>
              <a:off x="5044399" y="9039912"/>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2" name="Google Shape;19752;p73"/>
            <p:cNvSpPr/>
            <p:nvPr/>
          </p:nvSpPr>
          <p:spPr>
            <a:xfrm>
              <a:off x="4909916" y="9084968"/>
              <a:ext cx="117008" cy="193415"/>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3" name="Google Shape;19753;p73"/>
            <p:cNvSpPr/>
            <p:nvPr/>
          </p:nvSpPr>
          <p:spPr>
            <a:xfrm>
              <a:off x="5171259" y="9084968"/>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4" name="Google Shape;19754;p73"/>
            <p:cNvSpPr/>
            <p:nvPr/>
          </p:nvSpPr>
          <p:spPr>
            <a:xfrm>
              <a:off x="5044399" y="-2"/>
              <a:ext cx="60474" cy="76492"/>
            </a:xfrm>
            <a:custGeom>
              <a:rect b="b" l="l" r="r" t="t"/>
              <a:pathLst>
                <a:path extrusionOk="0" h="893" w="706">
                  <a:moveTo>
                    <a:pt x="206" y="0"/>
                  </a:moveTo>
                  <a:lnTo>
                    <a:pt x="0" y="767"/>
                  </a:lnTo>
                  <a:lnTo>
                    <a:pt x="464" y="892"/>
                  </a:lnTo>
                  <a:lnTo>
                    <a:pt x="705"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5" name="Google Shape;19755;p73"/>
            <p:cNvSpPr/>
            <p:nvPr/>
          </p:nvSpPr>
          <p:spPr>
            <a:xfrm>
              <a:off x="5171259" y="-2"/>
              <a:ext cx="58932" cy="30580"/>
            </a:xfrm>
            <a:custGeom>
              <a:rect b="b" l="l" r="r" t="t"/>
              <a:pathLst>
                <a:path extrusionOk="0" h="357" w="688">
                  <a:moveTo>
                    <a:pt x="27" y="0"/>
                  </a:moveTo>
                  <a:lnTo>
                    <a:pt x="0" y="36"/>
                  </a:lnTo>
                  <a:lnTo>
                    <a:pt x="357" y="357"/>
                  </a:lnTo>
                  <a:lnTo>
                    <a:pt x="68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6" name="Google Shape;19756;p73"/>
            <p:cNvSpPr/>
            <p:nvPr/>
          </p:nvSpPr>
          <p:spPr>
            <a:xfrm>
              <a:off x="4967992" y="-2"/>
              <a:ext cx="58932" cy="31351"/>
            </a:xfrm>
            <a:custGeom>
              <a:rect b="b" l="l" r="r" t="t"/>
              <a:pathLst>
                <a:path extrusionOk="0" h="366" w="688">
                  <a:moveTo>
                    <a:pt x="0" y="0"/>
                  </a:moveTo>
                  <a:lnTo>
                    <a:pt x="330" y="366"/>
                  </a:lnTo>
                  <a:lnTo>
                    <a:pt x="687" y="45"/>
                  </a:lnTo>
                  <a:lnTo>
                    <a:pt x="652"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7" name="Google Shape;19757;p73"/>
            <p:cNvSpPr/>
            <p:nvPr/>
          </p:nvSpPr>
          <p:spPr>
            <a:xfrm>
              <a:off x="5044399" y="10210514"/>
              <a:ext cx="60474" cy="76492"/>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8" name="Google Shape;19758;p73"/>
            <p:cNvSpPr/>
            <p:nvPr/>
          </p:nvSpPr>
          <p:spPr>
            <a:xfrm>
              <a:off x="5171259" y="10256426"/>
              <a:ext cx="58932" cy="30580"/>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59" name="Google Shape;19759;p73"/>
            <p:cNvSpPr/>
            <p:nvPr/>
          </p:nvSpPr>
          <p:spPr>
            <a:xfrm>
              <a:off x="4967992" y="10255655"/>
              <a:ext cx="58932" cy="31351"/>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9760" name="Google Shape;19760;p73"/>
            <p:cNvGrpSpPr/>
            <p:nvPr/>
          </p:nvGrpSpPr>
          <p:grpSpPr>
            <a:xfrm>
              <a:off x="6925020" y="-2"/>
              <a:ext cx="1028575" cy="10287008"/>
              <a:chOff x="6925020" y="-2"/>
              <a:chExt cx="1028575" cy="10287008"/>
            </a:xfrm>
          </p:grpSpPr>
          <p:sp>
            <p:nvSpPr>
              <p:cNvPr id="19761" name="Google Shape;19761;p73"/>
              <p:cNvSpPr/>
              <p:nvPr/>
            </p:nvSpPr>
            <p:spPr>
              <a:xfrm>
                <a:off x="6925020" y="583757"/>
                <a:ext cx="1028575" cy="1029432"/>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2" name="Google Shape;19762;p73"/>
              <p:cNvSpPr/>
              <p:nvPr/>
            </p:nvSpPr>
            <p:spPr>
              <a:xfrm>
                <a:off x="7384232" y="949003"/>
                <a:ext cx="113924" cy="282841"/>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3" name="Google Shape;19763;p73"/>
              <p:cNvSpPr/>
              <p:nvPr/>
            </p:nvSpPr>
            <p:spPr>
              <a:xfrm>
                <a:off x="7249749" y="994915"/>
                <a:ext cx="117779" cy="192644"/>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4" name="Google Shape;19764;p73"/>
              <p:cNvSpPr/>
              <p:nvPr/>
            </p:nvSpPr>
            <p:spPr>
              <a:xfrm>
                <a:off x="7511092" y="994144"/>
                <a:ext cx="117779" cy="192644"/>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5" name="Google Shape;19765;p73"/>
              <p:cNvSpPr/>
              <p:nvPr/>
            </p:nvSpPr>
            <p:spPr>
              <a:xfrm>
                <a:off x="6925020" y="1739968"/>
                <a:ext cx="1028575" cy="1028575"/>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6" name="Google Shape;19766;p73"/>
              <p:cNvSpPr/>
              <p:nvPr/>
            </p:nvSpPr>
            <p:spPr>
              <a:xfrm>
                <a:off x="7384232" y="2105214"/>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7" name="Google Shape;19767;p73"/>
              <p:cNvSpPr/>
              <p:nvPr/>
            </p:nvSpPr>
            <p:spPr>
              <a:xfrm>
                <a:off x="7511092" y="2150270"/>
                <a:ext cx="117779" cy="191873"/>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8" name="Google Shape;19768;p73"/>
              <p:cNvSpPr/>
              <p:nvPr/>
            </p:nvSpPr>
            <p:spPr>
              <a:xfrm>
                <a:off x="7249749" y="2150270"/>
                <a:ext cx="117779" cy="192644"/>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69" name="Google Shape;19769;p73"/>
              <p:cNvSpPr/>
              <p:nvPr/>
            </p:nvSpPr>
            <p:spPr>
              <a:xfrm>
                <a:off x="6925020" y="2895323"/>
                <a:ext cx="1028575" cy="1029432"/>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0" name="Google Shape;19770;p73"/>
              <p:cNvSpPr/>
              <p:nvPr/>
            </p:nvSpPr>
            <p:spPr>
              <a:xfrm>
                <a:off x="7384232" y="3260569"/>
                <a:ext cx="113924" cy="282841"/>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1" name="Google Shape;19771;p73"/>
              <p:cNvSpPr/>
              <p:nvPr/>
            </p:nvSpPr>
            <p:spPr>
              <a:xfrm>
                <a:off x="7511092" y="3305710"/>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2" name="Google Shape;19772;p73"/>
              <p:cNvSpPr/>
              <p:nvPr/>
            </p:nvSpPr>
            <p:spPr>
              <a:xfrm>
                <a:off x="7249749" y="3306481"/>
                <a:ext cx="117779" cy="192644"/>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3" name="Google Shape;19773;p73"/>
              <p:cNvSpPr/>
              <p:nvPr/>
            </p:nvSpPr>
            <p:spPr>
              <a:xfrm>
                <a:off x="6925020" y="4051534"/>
                <a:ext cx="1028575" cy="1028575"/>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4" name="Google Shape;19774;p73"/>
              <p:cNvSpPr/>
              <p:nvPr/>
            </p:nvSpPr>
            <p:spPr>
              <a:xfrm>
                <a:off x="7384232" y="4416780"/>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5" name="Google Shape;19775;p73"/>
              <p:cNvSpPr/>
              <p:nvPr/>
            </p:nvSpPr>
            <p:spPr>
              <a:xfrm>
                <a:off x="7511092" y="4461836"/>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6" name="Google Shape;19776;p73"/>
              <p:cNvSpPr/>
              <p:nvPr/>
            </p:nvSpPr>
            <p:spPr>
              <a:xfrm>
                <a:off x="7249749" y="4461836"/>
                <a:ext cx="117779" cy="192644"/>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7" name="Google Shape;19777;p73"/>
              <p:cNvSpPr/>
              <p:nvPr/>
            </p:nvSpPr>
            <p:spPr>
              <a:xfrm>
                <a:off x="6925020" y="5206889"/>
                <a:ext cx="1028575" cy="1029432"/>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8" name="Google Shape;19778;p73"/>
              <p:cNvSpPr/>
              <p:nvPr/>
            </p:nvSpPr>
            <p:spPr>
              <a:xfrm>
                <a:off x="7384232" y="5572905"/>
                <a:ext cx="113924" cy="282070"/>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79" name="Google Shape;19779;p73"/>
              <p:cNvSpPr/>
              <p:nvPr/>
            </p:nvSpPr>
            <p:spPr>
              <a:xfrm>
                <a:off x="7511092" y="5617276"/>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0" name="Google Shape;19780;p73"/>
              <p:cNvSpPr/>
              <p:nvPr/>
            </p:nvSpPr>
            <p:spPr>
              <a:xfrm>
                <a:off x="7249749" y="5618047"/>
                <a:ext cx="117779" cy="192644"/>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1" name="Google Shape;19781;p73"/>
              <p:cNvSpPr/>
              <p:nvPr/>
            </p:nvSpPr>
            <p:spPr>
              <a:xfrm>
                <a:off x="6925020" y="6363100"/>
                <a:ext cx="1028575" cy="1028575"/>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2" name="Google Shape;19782;p73"/>
              <p:cNvSpPr/>
              <p:nvPr/>
            </p:nvSpPr>
            <p:spPr>
              <a:xfrm>
                <a:off x="7384232" y="6728346"/>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3" name="Google Shape;19783;p73"/>
              <p:cNvSpPr/>
              <p:nvPr/>
            </p:nvSpPr>
            <p:spPr>
              <a:xfrm>
                <a:off x="7249749" y="6773402"/>
                <a:ext cx="117779" cy="192644"/>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4" name="Google Shape;19784;p73"/>
              <p:cNvSpPr/>
              <p:nvPr/>
            </p:nvSpPr>
            <p:spPr>
              <a:xfrm>
                <a:off x="7511092" y="6773402"/>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5" name="Google Shape;19785;p73"/>
              <p:cNvSpPr/>
              <p:nvPr/>
            </p:nvSpPr>
            <p:spPr>
              <a:xfrm>
                <a:off x="6925020" y="7518455"/>
                <a:ext cx="1028575" cy="1029432"/>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6" name="Google Shape;19786;p73"/>
              <p:cNvSpPr/>
              <p:nvPr/>
            </p:nvSpPr>
            <p:spPr>
              <a:xfrm>
                <a:off x="7384232" y="7884471"/>
                <a:ext cx="113924" cy="282070"/>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7" name="Google Shape;19787;p73"/>
              <p:cNvSpPr/>
              <p:nvPr/>
            </p:nvSpPr>
            <p:spPr>
              <a:xfrm>
                <a:off x="7249749" y="7929613"/>
                <a:ext cx="117779" cy="192644"/>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8" name="Google Shape;19788;p73"/>
              <p:cNvSpPr/>
              <p:nvPr/>
            </p:nvSpPr>
            <p:spPr>
              <a:xfrm>
                <a:off x="7511092" y="7928842"/>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89" name="Google Shape;19789;p73"/>
              <p:cNvSpPr/>
              <p:nvPr/>
            </p:nvSpPr>
            <p:spPr>
              <a:xfrm>
                <a:off x="6925020" y="8674666"/>
                <a:ext cx="1028575" cy="1028575"/>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0" name="Google Shape;19790;p73"/>
              <p:cNvSpPr/>
              <p:nvPr/>
            </p:nvSpPr>
            <p:spPr>
              <a:xfrm>
                <a:off x="7384232" y="9039912"/>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1" name="Google Shape;19791;p73"/>
              <p:cNvSpPr/>
              <p:nvPr/>
            </p:nvSpPr>
            <p:spPr>
              <a:xfrm>
                <a:off x="7511092" y="9084968"/>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2" name="Google Shape;19792;p73"/>
              <p:cNvSpPr/>
              <p:nvPr/>
            </p:nvSpPr>
            <p:spPr>
              <a:xfrm>
                <a:off x="7249749" y="9084968"/>
                <a:ext cx="117779" cy="193415"/>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3" name="Google Shape;19793;p73"/>
              <p:cNvSpPr/>
              <p:nvPr/>
            </p:nvSpPr>
            <p:spPr>
              <a:xfrm>
                <a:off x="6982325" y="-2"/>
                <a:ext cx="913966" cy="45698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4" name="Google Shape;19794;p73"/>
              <p:cNvSpPr/>
              <p:nvPr/>
            </p:nvSpPr>
            <p:spPr>
              <a:xfrm>
                <a:off x="7384232" y="-2"/>
                <a:ext cx="61245" cy="76492"/>
              </a:xfrm>
              <a:custGeom>
                <a:rect b="b" l="l" r="r" t="t"/>
                <a:pathLst>
                  <a:path extrusionOk="0" h="893" w="715">
                    <a:moveTo>
                      <a:pt x="206" y="0"/>
                    </a:moveTo>
                    <a:lnTo>
                      <a:pt x="1" y="767"/>
                    </a:lnTo>
                    <a:lnTo>
                      <a:pt x="474" y="892"/>
                    </a:lnTo>
                    <a:lnTo>
                      <a:pt x="71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5" name="Google Shape;19795;p73"/>
              <p:cNvSpPr/>
              <p:nvPr/>
            </p:nvSpPr>
            <p:spPr>
              <a:xfrm>
                <a:off x="7511092" y="-2"/>
                <a:ext cx="58932" cy="30580"/>
              </a:xfrm>
              <a:custGeom>
                <a:rect b="b" l="l" r="r" t="t"/>
                <a:pathLst>
                  <a:path extrusionOk="0" h="357" w="688">
                    <a:moveTo>
                      <a:pt x="36" y="0"/>
                    </a:moveTo>
                    <a:lnTo>
                      <a:pt x="1" y="36"/>
                    </a:lnTo>
                    <a:lnTo>
                      <a:pt x="366" y="357"/>
                    </a:lnTo>
                    <a:lnTo>
                      <a:pt x="68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6" name="Google Shape;19796;p73"/>
              <p:cNvSpPr/>
              <p:nvPr/>
            </p:nvSpPr>
            <p:spPr>
              <a:xfrm>
                <a:off x="7307825" y="-2"/>
                <a:ext cx="59703" cy="31351"/>
              </a:xfrm>
              <a:custGeom>
                <a:rect b="b" l="l" r="r" t="t"/>
                <a:pathLst>
                  <a:path extrusionOk="0" h="366" w="697">
                    <a:moveTo>
                      <a:pt x="1" y="0"/>
                    </a:moveTo>
                    <a:lnTo>
                      <a:pt x="331" y="366"/>
                    </a:lnTo>
                    <a:lnTo>
                      <a:pt x="696" y="45"/>
                    </a:lnTo>
                    <a:lnTo>
                      <a:pt x="661"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7" name="Google Shape;19797;p73"/>
              <p:cNvSpPr/>
              <p:nvPr/>
            </p:nvSpPr>
            <p:spPr>
              <a:xfrm>
                <a:off x="6982325" y="9830021"/>
                <a:ext cx="913966" cy="456983"/>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8" name="Google Shape;19798;p73"/>
              <p:cNvSpPr/>
              <p:nvPr/>
            </p:nvSpPr>
            <p:spPr>
              <a:xfrm>
                <a:off x="7384232" y="10210514"/>
                <a:ext cx="61245" cy="76492"/>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799" name="Google Shape;19799;p73"/>
              <p:cNvSpPr/>
              <p:nvPr/>
            </p:nvSpPr>
            <p:spPr>
              <a:xfrm>
                <a:off x="7511092" y="10256426"/>
                <a:ext cx="58932" cy="30580"/>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0" name="Google Shape;19800;p73"/>
              <p:cNvSpPr/>
              <p:nvPr/>
            </p:nvSpPr>
            <p:spPr>
              <a:xfrm>
                <a:off x="7307825" y="10255655"/>
                <a:ext cx="59703" cy="31351"/>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801" name="Google Shape;19801;p73"/>
            <p:cNvGrpSpPr/>
            <p:nvPr/>
          </p:nvGrpSpPr>
          <p:grpSpPr>
            <a:xfrm>
              <a:off x="9264853" y="-2"/>
              <a:ext cx="1029432" cy="10287008"/>
              <a:chOff x="9264853" y="-2"/>
              <a:chExt cx="1029432" cy="10287008"/>
            </a:xfrm>
          </p:grpSpPr>
          <p:sp>
            <p:nvSpPr>
              <p:cNvPr id="19802" name="Google Shape;19802;p73"/>
              <p:cNvSpPr/>
              <p:nvPr/>
            </p:nvSpPr>
            <p:spPr>
              <a:xfrm>
                <a:off x="926485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3" name="Google Shape;19803;p73"/>
              <p:cNvSpPr/>
              <p:nvPr/>
            </p:nvSpPr>
            <p:spPr>
              <a:xfrm>
                <a:off x="9724836" y="949003"/>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4" name="Google Shape;19804;p73"/>
              <p:cNvSpPr/>
              <p:nvPr/>
            </p:nvSpPr>
            <p:spPr>
              <a:xfrm>
                <a:off x="9590353" y="994915"/>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5" name="Google Shape;19805;p73"/>
              <p:cNvSpPr/>
              <p:nvPr/>
            </p:nvSpPr>
            <p:spPr>
              <a:xfrm>
                <a:off x="9851696" y="994144"/>
                <a:ext cx="117779" cy="192644"/>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6" name="Google Shape;19806;p73"/>
              <p:cNvSpPr/>
              <p:nvPr/>
            </p:nvSpPr>
            <p:spPr>
              <a:xfrm>
                <a:off x="926485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7" name="Google Shape;19807;p73"/>
              <p:cNvSpPr/>
              <p:nvPr/>
            </p:nvSpPr>
            <p:spPr>
              <a:xfrm>
                <a:off x="9724836" y="2105214"/>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8" name="Google Shape;19808;p73"/>
              <p:cNvSpPr/>
              <p:nvPr/>
            </p:nvSpPr>
            <p:spPr>
              <a:xfrm>
                <a:off x="9590353" y="2150270"/>
                <a:ext cx="117008" cy="192644"/>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09" name="Google Shape;19809;p73"/>
              <p:cNvSpPr/>
              <p:nvPr/>
            </p:nvSpPr>
            <p:spPr>
              <a:xfrm>
                <a:off x="9851696" y="2150270"/>
                <a:ext cx="117779" cy="191873"/>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0" name="Google Shape;19810;p73"/>
              <p:cNvSpPr/>
              <p:nvPr/>
            </p:nvSpPr>
            <p:spPr>
              <a:xfrm>
                <a:off x="926485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1" name="Google Shape;19811;p73"/>
              <p:cNvSpPr/>
              <p:nvPr/>
            </p:nvSpPr>
            <p:spPr>
              <a:xfrm>
                <a:off x="9724836" y="3260569"/>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2" name="Google Shape;19812;p73"/>
              <p:cNvSpPr/>
              <p:nvPr/>
            </p:nvSpPr>
            <p:spPr>
              <a:xfrm>
                <a:off x="9590353" y="3306481"/>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3" name="Google Shape;19813;p73"/>
              <p:cNvSpPr/>
              <p:nvPr/>
            </p:nvSpPr>
            <p:spPr>
              <a:xfrm>
                <a:off x="9851696" y="3305710"/>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4" name="Google Shape;19814;p73"/>
              <p:cNvSpPr/>
              <p:nvPr/>
            </p:nvSpPr>
            <p:spPr>
              <a:xfrm>
                <a:off x="926485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5" name="Google Shape;19815;p73"/>
              <p:cNvSpPr/>
              <p:nvPr/>
            </p:nvSpPr>
            <p:spPr>
              <a:xfrm>
                <a:off x="9724836" y="4416780"/>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6" name="Google Shape;19816;p73"/>
              <p:cNvSpPr/>
              <p:nvPr/>
            </p:nvSpPr>
            <p:spPr>
              <a:xfrm>
                <a:off x="9851696" y="4461836"/>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7" name="Google Shape;19817;p73"/>
              <p:cNvSpPr/>
              <p:nvPr/>
            </p:nvSpPr>
            <p:spPr>
              <a:xfrm>
                <a:off x="9590353" y="4461836"/>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8" name="Google Shape;19818;p73"/>
              <p:cNvSpPr/>
              <p:nvPr/>
            </p:nvSpPr>
            <p:spPr>
              <a:xfrm>
                <a:off x="926485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19" name="Google Shape;19819;p73"/>
              <p:cNvSpPr/>
              <p:nvPr/>
            </p:nvSpPr>
            <p:spPr>
              <a:xfrm>
                <a:off x="9724836" y="5572905"/>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0" name="Google Shape;19820;p73"/>
              <p:cNvSpPr/>
              <p:nvPr/>
            </p:nvSpPr>
            <p:spPr>
              <a:xfrm>
                <a:off x="9590353" y="5618047"/>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1" name="Google Shape;19821;p73"/>
              <p:cNvSpPr/>
              <p:nvPr/>
            </p:nvSpPr>
            <p:spPr>
              <a:xfrm>
                <a:off x="9851696" y="5617276"/>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2" name="Google Shape;19822;p73"/>
              <p:cNvSpPr/>
              <p:nvPr/>
            </p:nvSpPr>
            <p:spPr>
              <a:xfrm>
                <a:off x="926485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3" name="Google Shape;19823;p73"/>
              <p:cNvSpPr/>
              <p:nvPr/>
            </p:nvSpPr>
            <p:spPr>
              <a:xfrm>
                <a:off x="9724836" y="6728346"/>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4" name="Google Shape;19824;p73"/>
              <p:cNvSpPr/>
              <p:nvPr/>
            </p:nvSpPr>
            <p:spPr>
              <a:xfrm>
                <a:off x="9851696" y="6773402"/>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5" name="Google Shape;19825;p73"/>
              <p:cNvSpPr/>
              <p:nvPr/>
            </p:nvSpPr>
            <p:spPr>
              <a:xfrm>
                <a:off x="9590353" y="6773402"/>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6" name="Google Shape;19826;p73"/>
              <p:cNvSpPr/>
              <p:nvPr/>
            </p:nvSpPr>
            <p:spPr>
              <a:xfrm>
                <a:off x="926485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7" name="Google Shape;19827;p73"/>
              <p:cNvSpPr/>
              <p:nvPr/>
            </p:nvSpPr>
            <p:spPr>
              <a:xfrm>
                <a:off x="9724836" y="7884471"/>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8" name="Google Shape;19828;p73"/>
              <p:cNvSpPr/>
              <p:nvPr/>
            </p:nvSpPr>
            <p:spPr>
              <a:xfrm>
                <a:off x="9851696" y="7928842"/>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29" name="Google Shape;19829;p73"/>
              <p:cNvSpPr/>
              <p:nvPr/>
            </p:nvSpPr>
            <p:spPr>
              <a:xfrm>
                <a:off x="9590353" y="7929613"/>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0" name="Google Shape;19830;p73"/>
              <p:cNvSpPr/>
              <p:nvPr/>
            </p:nvSpPr>
            <p:spPr>
              <a:xfrm>
                <a:off x="926485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1" name="Google Shape;19831;p73"/>
              <p:cNvSpPr/>
              <p:nvPr/>
            </p:nvSpPr>
            <p:spPr>
              <a:xfrm>
                <a:off x="9724836" y="9039912"/>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2" name="Google Shape;19832;p73"/>
              <p:cNvSpPr/>
              <p:nvPr/>
            </p:nvSpPr>
            <p:spPr>
              <a:xfrm>
                <a:off x="9851696" y="9084968"/>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3" name="Google Shape;19833;p73"/>
              <p:cNvSpPr/>
              <p:nvPr/>
            </p:nvSpPr>
            <p:spPr>
              <a:xfrm>
                <a:off x="9590353" y="9084968"/>
                <a:ext cx="117008" cy="193415"/>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4" name="Google Shape;19834;p73"/>
              <p:cNvSpPr/>
              <p:nvPr/>
            </p:nvSpPr>
            <p:spPr>
              <a:xfrm>
                <a:off x="932215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5" name="Google Shape;19835;p73"/>
              <p:cNvSpPr/>
              <p:nvPr/>
            </p:nvSpPr>
            <p:spPr>
              <a:xfrm>
                <a:off x="9851696" y="-2"/>
                <a:ext cx="58932" cy="30580"/>
              </a:xfrm>
              <a:custGeom>
                <a:rect b="b" l="l" r="r" t="t"/>
                <a:pathLst>
                  <a:path extrusionOk="0" h="357" w="688">
                    <a:moveTo>
                      <a:pt x="28" y="0"/>
                    </a:moveTo>
                    <a:lnTo>
                      <a:pt x="1" y="36"/>
                    </a:lnTo>
                    <a:lnTo>
                      <a:pt x="367" y="357"/>
                    </a:lnTo>
                    <a:lnTo>
                      <a:pt x="68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6" name="Google Shape;19836;p73"/>
              <p:cNvSpPr/>
              <p:nvPr/>
            </p:nvSpPr>
            <p:spPr>
              <a:xfrm>
                <a:off x="9724836" y="-2"/>
                <a:ext cx="60474" cy="76492"/>
              </a:xfrm>
              <a:custGeom>
                <a:rect b="b" l="l" r="r" t="t"/>
                <a:pathLst>
                  <a:path extrusionOk="0" h="893" w="706">
                    <a:moveTo>
                      <a:pt x="206" y="0"/>
                    </a:moveTo>
                    <a:lnTo>
                      <a:pt x="1" y="767"/>
                    </a:lnTo>
                    <a:lnTo>
                      <a:pt x="465" y="892"/>
                    </a:lnTo>
                    <a:lnTo>
                      <a:pt x="706"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7" name="Google Shape;19837;p73"/>
              <p:cNvSpPr/>
              <p:nvPr/>
            </p:nvSpPr>
            <p:spPr>
              <a:xfrm>
                <a:off x="9648429" y="-2"/>
                <a:ext cx="58932" cy="31351"/>
              </a:xfrm>
              <a:custGeom>
                <a:rect b="b" l="l" r="r" t="t"/>
                <a:pathLst>
                  <a:path extrusionOk="0" h="366" w="688">
                    <a:moveTo>
                      <a:pt x="1" y="0"/>
                    </a:moveTo>
                    <a:lnTo>
                      <a:pt x="331" y="366"/>
                    </a:lnTo>
                    <a:lnTo>
                      <a:pt x="688" y="45"/>
                    </a:lnTo>
                    <a:lnTo>
                      <a:pt x="652"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8" name="Google Shape;19838;p73"/>
              <p:cNvSpPr/>
              <p:nvPr/>
            </p:nvSpPr>
            <p:spPr>
              <a:xfrm>
                <a:off x="932215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39" name="Google Shape;19839;p73"/>
              <p:cNvSpPr/>
              <p:nvPr/>
            </p:nvSpPr>
            <p:spPr>
              <a:xfrm>
                <a:off x="9851696" y="10256426"/>
                <a:ext cx="58932" cy="30580"/>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0" name="Google Shape;19840;p73"/>
              <p:cNvSpPr/>
              <p:nvPr/>
            </p:nvSpPr>
            <p:spPr>
              <a:xfrm>
                <a:off x="9724836" y="10210514"/>
                <a:ext cx="60474" cy="76492"/>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1" name="Google Shape;19841;p73"/>
              <p:cNvSpPr/>
              <p:nvPr/>
            </p:nvSpPr>
            <p:spPr>
              <a:xfrm>
                <a:off x="9648429" y="10255655"/>
                <a:ext cx="58932" cy="31351"/>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19842" name="Google Shape;19842;p73"/>
            <p:cNvGrpSpPr/>
            <p:nvPr/>
          </p:nvGrpSpPr>
          <p:grpSpPr>
            <a:xfrm>
              <a:off x="8094508" y="-2"/>
              <a:ext cx="1029432" cy="10287008"/>
              <a:chOff x="9264853" y="-2"/>
              <a:chExt cx="1029432" cy="10287008"/>
            </a:xfrm>
          </p:grpSpPr>
          <p:sp>
            <p:nvSpPr>
              <p:cNvPr id="19843" name="Google Shape;19843;p73"/>
              <p:cNvSpPr/>
              <p:nvPr/>
            </p:nvSpPr>
            <p:spPr>
              <a:xfrm>
                <a:off x="926485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4" name="Google Shape;19844;p73"/>
              <p:cNvSpPr/>
              <p:nvPr/>
            </p:nvSpPr>
            <p:spPr>
              <a:xfrm>
                <a:off x="9724836" y="949003"/>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5" name="Google Shape;19845;p73"/>
              <p:cNvSpPr/>
              <p:nvPr/>
            </p:nvSpPr>
            <p:spPr>
              <a:xfrm>
                <a:off x="9590353" y="994915"/>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6" name="Google Shape;19846;p73"/>
              <p:cNvSpPr/>
              <p:nvPr/>
            </p:nvSpPr>
            <p:spPr>
              <a:xfrm>
                <a:off x="9851696" y="994144"/>
                <a:ext cx="117779" cy="192644"/>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7" name="Google Shape;19847;p73"/>
              <p:cNvSpPr/>
              <p:nvPr/>
            </p:nvSpPr>
            <p:spPr>
              <a:xfrm>
                <a:off x="926485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8" name="Google Shape;19848;p73"/>
              <p:cNvSpPr/>
              <p:nvPr/>
            </p:nvSpPr>
            <p:spPr>
              <a:xfrm>
                <a:off x="9724836" y="2105214"/>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49" name="Google Shape;19849;p73"/>
              <p:cNvSpPr/>
              <p:nvPr/>
            </p:nvSpPr>
            <p:spPr>
              <a:xfrm>
                <a:off x="9590353" y="2150270"/>
                <a:ext cx="117008" cy="192644"/>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0" name="Google Shape;19850;p73"/>
              <p:cNvSpPr/>
              <p:nvPr/>
            </p:nvSpPr>
            <p:spPr>
              <a:xfrm>
                <a:off x="9851696" y="2150270"/>
                <a:ext cx="117779" cy="191873"/>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1" name="Google Shape;19851;p73"/>
              <p:cNvSpPr/>
              <p:nvPr/>
            </p:nvSpPr>
            <p:spPr>
              <a:xfrm>
                <a:off x="926485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2" name="Google Shape;19852;p73"/>
              <p:cNvSpPr/>
              <p:nvPr/>
            </p:nvSpPr>
            <p:spPr>
              <a:xfrm>
                <a:off x="9724836" y="3260569"/>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3" name="Google Shape;19853;p73"/>
              <p:cNvSpPr/>
              <p:nvPr/>
            </p:nvSpPr>
            <p:spPr>
              <a:xfrm>
                <a:off x="9590353" y="3306481"/>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4" name="Google Shape;19854;p73"/>
              <p:cNvSpPr/>
              <p:nvPr/>
            </p:nvSpPr>
            <p:spPr>
              <a:xfrm>
                <a:off x="9851696" y="3305710"/>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5" name="Google Shape;19855;p73"/>
              <p:cNvSpPr/>
              <p:nvPr/>
            </p:nvSpPr>
            <p:spPr>
              <a:xfrm>
                <a:off x="926485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6" name="Google Shape;19856;p73"/>
              <p:cNvSpPr/>
              <p:nvPr/>
            </p:nvSpPr>
            <p:spPr>
              <a:xfrm>
                <a:off x="9724836" y="4416780"/>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7" name="Google Shape;19857;p73"/>
              <p:cNvSpPr/>
              <p:nvPr/>
            </p:nvSpPr>
            <p:spPr>
              <a:xfrm>
                <a:off x="9851696" y="4461836"/>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8" name="Google Shape;19858;p73"/>
              <p:cNvSpPr/>
              <p:nvPr/>
            </p:nvSpPr>
            <p:spPr>
              <a:xfrm>
                <a:off x="9590353" y="4461836"/>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59" name="Google Shape;19859;p73"/>
              <p:cNvSpPr/>
              <p:nvPr/>
            </p:nvSpPr>
            <p:spPr>
              <a:xfrm>
                <a:off x="926485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0" name="Google Shape;19860;p73"/>
              <p:cNvSpPr/>
              <p:nvPr/>
            </p:nvSpPr>
            <p:spPr>
              <a:xfrm>
                <a:off x="9724836" y="5572905"/>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1" name="Google Shape;19861;p73"/>
              <p:cNvSpPr/>
              <p:nvPr/>
            </p:nvSpPr>
            <p:spPr>
              <a:xfrm>
                <a:off x="9590353" y="5618047"/>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2" name="Google Shape;19862;p73"/>
              <p:cNvSpPr/>
              <p:nvPr/>
            </p:nvSpPr>
            <p:spPr>
              <a:xfrm>
                <a:off x="9851696" y="5617276"/>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3" name="Google Shape;19863;p73"/>
              <p:cNvSpPr/>
              <p:nvPr/>
            </p:nvSpPr>
            <p:spPr>
              <a:xfrm>
                <a:off x="926485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4" name="Google Shape;19864;p73"/>
              <p:cNvSpPr/>
              <p:nvPr/>
            </p:nvSpPr>
            <p:spPr>
              <a:xfrm>
                <a:off x="9724836" y="6728346"/>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5" name="Google Shape;19865;p73"/>
              <p:cNvSpPr/>
              <p:nvPr/>
            </p:nvSpPr>
            <p:spPr>
              <a:xfrm>
                <a:off x="9851696" y="6773402"/>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6" name="Google Shape;19866;p73"/>
              <p:cNvSpPr/>
              <p:nvPr/>
            </p:nvSpPr>
            <p:spPr>
              <a:xfrm>
                <a:off x="9590353" y="6773402"/>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7" name="Google Shape;19867;p73"/>
              <p:cNvSpPr/>
              <p:nvPr/>
            </p:nvSpPr>
            <p:spPr>
              <a:xfrm>
                <a:off x="926485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8" name="Google Shape;19868;p73"/>
              <p:cNvSpPr/>
              <p:nvPr/>
            </p:nvSpPr>
            <p:spPr>
              <a:xfrm>
                <a:off x="9724836" y="7884471"/>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69" name="Google Shape;19869;p73"/>
              <p:cNvSpPr/>
              <p:nvPr/>
            </p:nvSpPr>
            <p:spPr>
              <a:xfrm>
                <a:off x="9851696" y="7928842"/>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0" name="Google Shape;19870;p73"/>
              <p:cNvSpPr/>
              <p:nvPr/>
            </p:nvSpPr>
            <p:spPr>
              <a:xfrm>
                <a:off x="9590353" y="7929613"/>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1" name="Google Shape;19871;p73"/>
              <p:cNvSpPr/>
              <p:nvPr/>
            </p:nvSpPr>
            <p:spPr>
              <a:xfrm>
                <a:off x="926485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2" name="Google Shape;19872;p73"/>
              <p:cNvSpPr/>
              <p:nvPr/>
            </p:nvSpPr>
            <p:spPr>
              <a:xfrm>
                <a:off x="9724836" y="9039912"/>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3" name="Google Shape;19873;p73"/>
              <p:cNvSpPr/>
              <p:nvPr/>
            </p:nvSpPr>
            <p:spPr>
              <a:xfrm>
                <a:off x="9851696" y="9084968"/>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4" name="Google Shape;19874;p73"/>
              <p:cNvSpPr/>
              <p:nvPr/>
            </p:nvSpPr>
            <p:spPr>
              <a:xfrm>
                <a:off x="9590353" y="9084968"/>
                <a:ext cx="117008" cy="193415"/>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5" name="Google Shape;19875;p73"/>
              <p:cNvSpPr/>
              <p:nvPr/>
            </p:nvSpPr>
            <p:spPr>
              <a:xfrm>
                <a:off x="932215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6" name="Google Shape;19876;p73"/>
              <p:cNvSpPr/>
              <p:nvPr/>
            </p:nvSpPr>
            <p:spPr>
              <a:xfrm>
                <a:off x="9851696" y="-2"/>
                <a:ext cx="58932" cy="30580"/>
              </a:xfrm>
              <a:custGeom>
                <a:rect b="b" l="l" r="r" t="t"/>
                <a:pathLst>
                  <a:path extrusionOk="0" h="357" w="688">
                    <a:moveTo>
                      <a:pt x="28" y="0"/>
                    </a:moveTo>
                    <a:lnTo>
                      <a:pt x="1" y="36"/>
                    </a:lnTo>
                    <a:lnTo>
                      <a:pt x="367" y="357"/>
                    </a:lnTo>
                    <a:lnTo>
                      <a:pt x="688"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7" name="Google Shape;19877;p73"/>
              <p:cNvSpPr/>
              <p:nvPr/>
            </p:nvSpPr>
            <p:spPr>
              <a:xfrm>
                <a:off x="9724836" y="-2"/>
                <a:ext cx="60474" cy="76492"/>
              </a:xfrm>
              <a:custGeom>
                <a:rect b="b" l="l" r="r" t="t"/>
                <a:pathLst>
                  <a:path extrusionOk="0" h="893" w="706">
                    <a:moveTo>
                      <a:pt x="206" y="0"/>
                    </a:moveTo>
                    <a:lnTo>
                      <a:pt x="1" y="767"/>
                    </a:lnTo>
                    <a:lnTo>
                      <a:pt x="465" y="892"/>
                    </a:lnTo>
                    <a:lnTo>
                      <a:pt x="706"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8" name="Google Shape;19878;p73"/>
              <p:cNvSpPr/>
              <p:nvPr/>
            </p:nvSpPr>
            <p:spPr>
              <a:xfrm>
                <a:off x="9648429" y="-2"/>
                <a:ext cx="58932" cy="31351"/>
              </a:xfrm>
              <a:custGeom>
                <a:rect b="b" l="l" r="r" t="t"/>
                <a:pathLst>
                  <a:path extrusionOk="0" h="366" w="688">
                    <a:moveTo>
                      <a:pt x="1" y="0"/>
                    </a:moveTo>
                    <a:lnTo>
                      <a:pt x="331" y="366"/>
                    </a:lnTo>
                    <a:lnTo>
                      <a:pt x="688" y="45"/>
                    </a:lnTo>
                    <a:lnTo>
                      <a:pt x="652"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79" name="Google Shape;19879;p73"/>
              <p:cNvSpPr/>
              <p:nvPr/>
            </p:nvSpPr>
            <p:spPr>
              <a:xfrm>
                <a:off x="932215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0" name="Google Shape;19880;p73"/>
              <p:cNvSpPr/>
              <p:nvPr/>
            </p:nvSpPr>
            <p:spPr>
              <a:xfrm>
                <a:off x="9851696" y="10256426"/>
                <a:ext cx="58932" cy="30580"/>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1" name="Google Shape;19881;p73"/>
              <p:cNvSpPr/>
              <p:nvPr/>
            </p:nvSpPr>
            <p:spPr>
              <a:xfrm>
                <a:off x="9724836" y="10210514"/>
                <a:ext cx="60474" cy="76492"/>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2" name="Google Shape;19882;p73"/>
              <p:cNvSpPr/>
              <p:nvPr/>
            </p:nvSpPr>
            <p:spPr>
              <a:xfrm>
                <a:off x="9648429" y="10255655"/>
                <a:ext cx="58932" cy="31351"/>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883" name="Google Shape;19883;p73"/>
            <p:cNvSpPr/>
            <p:nvPr/>
          </p:nvSpPr>
          <p:spPr>
            <a:xfrm>
              <a:off x="575470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4" name="Google Shape;19884;p73"/>
            <p:cNvSpPr/>
            <p:nvPr/>
          </p:nvSpPr>
          <p:spPr>
            <a:xfrm>
              <a:off x="575470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5" name="Google Shape;19885;p73"/>
            <p:cNvSpPr/>
            <p:nvPr/>
          </p:nvSpPr>
          <p:spPr>
            <a:xfrm>
              <a:off x="575470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6" name="Google Shape;19886;p73"/>
            <p:cNvSpPr/>
            <p:nvPr/>
          </p:nvSpPr>
          <p:spPr>
            <a:xfrm>
              <a:off x="575470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7" name="Google Shape;19887;p73"/>
            <p:cNvSpPr/>
            <p:nvPr/>
          </p:nvSpPr>
          <p:spPr>
            <a:xfrm>
              <a:off x="575470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8" name="Google Shape;19888;p73"/>
            <p:cNvSpPr/>
            <p:nvPr/>
          </p:nvSpPr>
          <p:spPr>
            <a:xfrm>
              <a:off x="575470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89" name="Google Shape;19889;p73"/>
            <p:cNvSpPr/>
            <p:nvPr/>
          </p:nvSpPr>
          <p:spPr>
            <a:xfrm>
              <a:off x="575470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90" name="Google Shape;19890;p73"/>
            <p:cNvSpPr/>
            <p:nvPr/>
          </p:nvSpPr>
          <p:spPr>
            <a:xfrm>
              <a:off x="575470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91" name="Google Shape;19891;p73"/>
            <p:cNvSpPr/>
            <p:nvPr/>
          </p:nvSpPr>
          <p:spPr>
            <a:xfrm>
              <a:off x="581200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892" name="Google Shape;19892;p73"/>
            <p:cNvSpPr/>
            <p:nvPr/>
          </p:nvSpPr>
          <p:spPr>
            <a:xfrm>
              <a:off x="581200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185ABC"/>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19893" name="Google Shape;19893;p73"/>
          <p:cNvSpPr txBox="1"/>
          <p:nvPr/>
        </p:nvSpPr>
        <p:spPr>
          <a:xfrm>
            <a:off x="384150" y="808125"/>
            <a:ext cx="73413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800">
                <a:solidFill>
                  <a:srgbClr val="FFFFFF"/>
                </a:solidFill>
                <a:latin typeface="Roboto"/>
                <a:ea typeface="Roboto"/>
                <a:cs typeface="Roboto"/>
                <a:sym typeface="Roboto"/>
              </a:rPr>
              <a:t>What is </a:t>
            </a:r>
            <a:r>
              <a:rPr b="1" lang="en" sz="2800">
                <a:solidFill>
                  <a:schemeClr val="accent1"/>
                </a:solidFill>
                <a:latin typeface="Roboto"/>
                <a:ea typeface="Roboto"/>
                <a:cs typeface="Roboto"/>
                <a:sym typeface="Roboto"/>
              </a:rPr>
              <a:t>Google Summer of Code</a:t>
            </a:r>
            <a:r>
              <a:rPr b="1" lang="en" sz="2800">
                <a:solidFill>
                  <a:srgbClr val="FFFFFF"/>
                </a:solidFill>
                <a:latin typeface="Roboto"/>
                <a:ea typeface="Roboto"/>
                <a:cs typeface="Roboto"/>
                <a:sym typeface="Roboto"/>
              </a:rPr>
              <a:t>?</a:t>
            </a:r>
            <a:endParaRPr b="1" sz="2800">
              <a:solidFill>
                <a:srgbClr val="FFFFFF"/>
              </a:solidFill>
              <a:latin typeface="Roboto"/>
              <a:ea typeface="Roboto"/>
              <a:cs typeface="Roboto"/>
              <a:sym typeface="Roboto"/>
            </a:endParaRPr>
          </a:p>
        </p:txBody>
      </p:sp>
      <p:sp>
        <p:nvSpPr>
          <p:cNvPr id="19894" name="Google Shape;19894;p73"/>
          <p:cNvSpPr txBox="1"/>
          <p:nvPr/>
        </p:nvSpPr>
        <p:spPr>
          <a:xfrm>
            <a:off x="431175" y="1560550"/>
            <a:ext cx="5976900" cy="26781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sz="2400">
                <a:solidFill>
                  <a:srgbClr val="FFFFFF"/>
                </a:solidFill>
                <a:latin typeface="Roboto"/>
                <a:ea typeface="Roboto"/>
                <a:cs typeface="Roboto"/>
                <a:sym typeface="Roboto"/>
              </a:rPr>
              <a:t>Google Summer of Code (GSoC) is an online, international program designed to encourage new contributors to participate in open source software development under the guidance of mentors from the open source community.</a:t>
            </a:r>
            <a:endParaRPr>
              <a:solidFill>
                <a:srgbClr val="FFFFFF"/>
              </a:solidFill>
              <a:latin typeface="Roboto"/>
              <a:ea typeface="Roboto"/>
              <a:cs typeface="Roboto"/>
              <a:sym typeface="Roboto"/>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9898" name="Shape 19898"/>
        <p:cNvGrpSpPr/>
        <p:nvPr/>
      </p:nvGrpSpPr>
      <p:grpSpPr>
        <a:xfrm>
          <a:off x="0" y="0"/>
          <a:ext cx="0" cy="0"/>
          <a:chOff x="0" y="0"/>
          <a:chExt cx="0" cy="0"/>
        </a:xfrm>
      </p:grpSpPr>
      <p:sp>
        <p:nvSpPr>
          <p:cNvPr id="19899" name="Google Shape;19899;p74"/>
          <p:cNvSpPr txBox="1"/>
          <p:nvPr>
            <p:ph type="title"/>
          </p:nvPr>
        </p:nvSpPr>
        <p:spPr>
          <a:xfrm>
            <a:off x="464100" y="749825"/>
            <a:ext cx="2545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SzPts val="990"/>
              <a:buNone/>
            </a:pPr>
            <a:r>
              <a:rPr b="1" lang="en" sz="2820">
                <a:latin typeface="Roboto"/>
                <a:ea typeface="Roboto"/>
                <a:cs typeface="Roboto"/>
                <a:sym typeface="Roboto"/>
              </a:rPr>
              <a:t>About </a:t>
            </a:r>
            <a:r>
              <a:rPr b="1" lang="en" sz="2820">
                <a:solidFill>
                  <a:schemeClr val="accent1"/>
                </a:solidFill>
                <a:latin typeface="Roboto"/>
                <a:ea typeface="Roboto"/>
                <a:cs typeface="Roboto"/>
                <a:sym typeface="Roboto"/>
              </a:rPr>
              <a:t>GSoC</a:t>
            </a:r>
            <a:endParaRPr b="1" sz="2820">
              <a:solidFill>
                <a:schemeClr val="accent1"/>
              </a:solidFill>
              <a:latin typeface="Roboto"/>
              <a:ea typeface="Roboto"/>
              <a:cs typeface="Roboto"/>
              <a:sym typeface="Roboto"/>
            </a:endParaRPr>
          </a:p>
        </p:txBody>
      </p:sp>
      <p:sp>
        <p:nvSpPr>
          <p:cNvPr id="19900" name="Google Shape;19900;p74"/>
          <p:cNvSpPr txBox="1"/>
          <p:nvPr>
            <p:ph idx="1" type="body"/>
          </p:nvPr>
        </p:nvSpPr>
        <p:spPr>
          <a:xfrm>
            <a:off x="557400" y="1322525"/>
            <a:ext cx="7603200" cy="2774100"/>
          </a:xfrm>
          <a:prstGeom prst="rect">
            <a:avLst/>
          </a:prstGeom>
        </p:spPr>
        <p:txBody>
          <a:bodyPr anchorCtr="0" anchor="t" bIns="91425" lIns="91425" spcFirstLastPara="1" rIns="91425" wrap="square" tIns="91425">
            <a:normAutofit fontScale="25000" lnSpcReduction="20000"/>
          </a:bodyPr>
          <a:lstStyle/>
          <a:p>
            <a:pPr indent="-323850" lvl="0" marL="457200" rtl="0" algn="l">
              <a:spcBef>
                <a:spcPts val="0"/>
              </a:spcBef>
              <a:spcAft>
                <a:spcPts val="0"/>
              </a:spcAft>
              <a:buClr>
                <a:srgbClr val="EA4335"/>
              </a:buClr>
              <a:buSzPct val="100000"/>
              <a:buFont typeface="Roboto"/>
              <a:buChar char="●"/>
            </a:pPr>
            <a:r>
              <a:rPr lang="en" sz="6000">
                <a:latin typeface="Roboto"/>
                <a:ea typeface="Roboto"/>
                <a:cs typeface="Roboto"/>
                <a:sym typeface="Roboto"/>
              </a:rPr>
              <a:t>GSoC is a global program focused on bringing more contributors into open source software development.</a:t>
            </a:r>
            <a:endParaRPr sz="6000">
              <a:latin typeface="Roboto"/>
              <a:ea typeface="Roboto"/>
              <a:cs typeface="Roboto"/>
              <a:sym typeface="Roboto"/>
            </a:endParaRPr>
          </a:p>
          <a:p>
            <a:pPr indent="-323850" lvl="0" marL="457200" rtl="0" algn="l">
              <a:spcBef>
                <a:spcPts val="1000"/>
              </a:spcBef>
              <a:spcAft>
                <a:spcPts val="0"/>
              </a:spcAft>
              <a:buClr>
                <a:srgbClr val="F9AB00"/>
              </a:buClr>
              <a:buSzPct val="100000"/>
              <a:buFont typeface="Roboto"/>
              <a:buChar char="●"/>
            </a:pPr>
            <a:r>
              <a:rPr lang="en" sz="6000">
                <a:latin typeface="Roboto"/>
                <a:ea typeface="Roboto"/>
                <a:cs typeface="Roboto"/>
                <a:sym typeface="Roboto"/>
              </a:rPr>
              <a:t>The program is open to students and to beginners in open source that are 18 years and older. </a:t>
            </a:r>
            <a:endParaRPr sz="6000">
              <a:latin typeface="Roboto"/>
              <a:ea typeface="Roboto"/>
              <a:cs typeface="Roboto"/>
              <a:sym typeface="Roboto"/>
            </a:endParaRPr>
          </a:p>
          <a:p>
            <a:pPr indent="-323850" lvl="0" marL="457200" rtl="0" algn="l">
              <a:spcBef>
                <a:spcPts val="1000"/>
              </a:spcBef>
              <a:spcAft>
                <a:spcPts val="0"/>
              </a:spcAft>
              <a:buClr>
                <a:srgbClr val="9900FF"/>
              </a:buClr>
              <a:buSzPct val="100000"/>
              <a:buFont typeface="Roboto"/>
              <a:buChar char="●"/>
            </a:pPr>
            <a:r>
              <a:rPr lang="en" sz="6000">
                <a:latin typeface="Roboto"/>
                <a:ea typeface="Roboto"/>
                <a:cs typeface="Roboto"/>
                <a:sym typeface="Roboto"/>
              </a:rPr>
              <a:t>Contributors work on small sized projects (~90 hours), medium sized projects (~175 hours) or large projects (~350 hours). </a:t>
            </a:r>
            <a:endParaRPr sz="6000">
              <a:latin typeface="Roboto"/>
              <a:ea typeface="Roboto"/>
              <a:cs typeface="Roboto"/>
              <a:sym typeface="Roboto"/>
            </a:endParaRPr>
          </a:p>
          <a:p>
            <a:pPr indent="-323850" lvl="0" marL="457200" rtl="0" algn="l">
              <a:spcBef>
                <a:spcPts val="1000"/>
              </a:spcBef>
              <a:spcAft>
                <a:spcPts val="0"/>
              </a:spcAft>
              <a:buClr>
                <a:schemeClr val="accent1"/>
              </a:buClr>
              <a:buSzPct val="100000"/>
              <a:buFont typeface="Roboto"/>
              <a:buChar char="●"/>
            </a:pPr>
            <a:r>
              <a:rPr lang="en" sz="6000">
                <a:latin typeface="Roboto"/>
                <a:ea typeface="Roboto"/>
                <a:cs typeface="Roboto"/>
                <a:sym typeface="Roboto"/>
              </a:rPr>
              <a:t>The standard coding period is 12 weeks, however, c</a:t>
            </a:r>
            <a:r>
              <a:rPr lang="en" sz="6000">
                <a:latin typeface="Roboto"/>
                <a:ea typeface="Roboto"/>
                <a:cs typeface="Roboto"/>
                <a:sym typeface="Roboto"/>
              </a:rPr>
              <a:t>ontributors can extend their project to a max of 22 weeks with approval from their mentor. For the small sized projects, </a:t>
            </a:r>
            <a:r>
              <a:rPr lang="en" sz="6000">
                <a:latin typeface="Roboto"/>
                <a:ea typeface="Roboto"/>
                <a:cs typeface="Roboto"/>
                <a:sym typeface="Roboto"/>
              </a:rPr>
              <a:t>the</a:t>
            </a:r>
            <a:r>
              <a:rPr lang="en" sz="6000">
                <a:latin typeface="Roboto"/>
                <a:ea typeface="Roboto"/>
                <a:cs typeface="Roboto"/>
                <a:sym typeface="Roboto"/>
              </a:rPr>
              <a:t> coding period is 10-12 weeks.</a:t>
            </a:r>
            <a:endParaRPr sz="6000">
              <a:latin typeface="Roboto"/>
              <a:ea typeface="Roboto"/>
              <a:cs typeface="Roboto"/>
              <a:sym typeface="Roboto"/>
            </a:endParaRPr>
          </a:p>
          <a:p>
            <a:pPr indent="-323850" lvl="0" marL="457200" rtl="0" algn="l">
              <a:spcBef>
                <a:spcPts val="1000"/>
              </a:spcBef>
              <a:spcAft>
                <a:spcPts val="0"/>
              </a:spcAft>
              <a:buClr>
                <a:srgbClr val="34A853"/>
              </a:buClr>
              <a:buSzPct val="100000"/>
              <a:buFont typeface="Roboto"/>
              <a:buChar char="●"/>
            </a:pPr>
            <a:r>
              <a:rPr lang="en" sz="6000">
                <a:latin typeface="Roboto"/>
                <a:ea typeface="Roboto"/>
                <a:cs typeface="Roboto"/>
                <a:sym typeface="Roboto"/>
              </a:rPr>
              <a:t>Contributors work </a:t>
            </a:r>
            <a:r>
              <a:rPr lang="en" sz="6000">
                <a:latin typeface="Roboto"/>
                <a:ea typeface="Roboto"/>
                <a:cs typeface="Roboto"/>
                <a:sym typeface="Roboto"/>
              </a:rPr>
              <a:t>with an open source organization under the guidance of mentors while earning a stipend for successfully completing their project.</a:t>
            </a:r>
            <a:endParaRPr sz="6000">
              <a:latin typeface="Roboto"/>
              <a:ea typeface="Roboto"/>
              <a:cs typeface="Roboto"/>
              <a:sym typeface="Roboto"/>
            </a:endParaRPr>
          </a:p>
          <a:p>
            <a:pPr indent="0" lvl="0" marL="0" rtl="0" algn="l">
              <a:spcBef>
                <a:spcPts val="1000"/>
              </a:spcBef>
              <a:spcAft>
                <a:spcPts val="0"/>
              </a:spcAft>
              <a:buNone/>
            </a:pPr>
            <a:r>
              <a:t/>
            </a:r>
            <a:endParaRPr sz="3800">
              <a:latin typeface="Roboto"/>
              <a:ea typeface="Roboto"/>
              <a:cs typeface="Roboto"/>
              <a:sym typeface="Roboto"/>
            </a:endParaRPr>
          </a:p>
          <a:p>
            <a:pPr indent="0" lvl="0" marL="0" rtl="0" algn="l">
              <a:spcBef>
                <a:spcPts val="1000"/>
              </a:spcBef>
              <a:spcAft>
                <a:spcPts val="1200"/>
              </a:spcAft>
              <a:buNone/>
            </a:pPr>
            <a:r>
              <a:t/>
            </a:r>
            <a:endParaRPr sz="2400">
              <a:solidFill>
                <a:srgbClr val="666666"/>
              </a:solidFill>
              <a:latin typeface="Roboto"/>
              <a:ea typeface="Roboto"/>
              <a:cs typeface="Roboto"/>
              <a:sym typeface="Roboto"/>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04" name="Shape 19904"/>
        <p:cNvGrpSpPr/>
        <p:nvPr/>
      </p:nvGrpSpPr>
      <p:grpSpPr>
        <a:xfrm>
          <a:off x="0" y="0"/>
          <a:ext cx="0" cy="0"/>
          <a:chOff x="0" y="0"/>
          <a:chExt cx="0" cy="0"/>
        </a:xfrm>
      </p:grpSpPr>
      <p:pic>
        <p:nvPicPr>
          <p:cNvPr id="19905" name="Google Shape;19905;p75"/>
          <p:cNvPicPr preferRelativeResize="0"/>
          <p:nvPr/>
        </p:nvPicPr>
        <p:blipFill>
          <a:blip r:embed="rId3">
            <a:alphaModFix amt="49000"/>
          </a:blip>
          <a:stretch>
            <a:fillRect/>
          </a:stretch>
        </p:blipFill>
        <p:spPr>
          <a:xfrm rot="10800000">
            <a:off x="0" y="1"/>
            <a:ext cx="9136200" cy="5139124"/>
          </a:xfrm>
          <a:prstGeom prst="rect">
            <a:avLst/>
          </a:prstGeom>
          <a:noFill/>
          <a:ln>
            <a:noFill/>
          </a:ln>
        </p:spPr>
      </p:pic>
      <p:sp>
        <p:nvSpPr>
          <p:cNvPr id="19906" name="Google Shape;19906;p75"/>
          <p:cNvSpPr txBox="1"/>
          <p:nvPr>
            <p:ph type="title"/>
          </p:nvPr>
        </p:nvSpPr>
        <p:spPr>
          <a:xfrm>
            <a:off x="347700" y="2571750"/>
            <a:ext cx="4045200" cy="1482300"/>
          </a:xfrm>
          <a:prstGeom prst="rect">
            <a:avLst/>
          </a:prstGeom>
        </p:spPr>
        <p:txBody>
          <a:bodyPr anchorCtr="0" anchor="t" bIns="91425" lIns="91425" spcFirstLastPara="1" rIns="91425" wrap="square" tIns="91425">
            <a:normAutofit/>
          </a:bodyPr>
          <a:lstStyle/>
          <a:p>
            <a:pPr indent="0" lvl="0" marL="0" rtl="0" algn="l">
              <a:spcBef>
                <a:spcPts val="0"/>
              </a:spcBef>
              <a:spcAft>
                <a:spcPts val="0"/>
              </a:spcAft>
              <a:buNone/>
            </a:pPr>
            <a:r>
              <a:rPr b="1" lang="en" sz="3600">
                <a:solidFill>
                  <a:schemeClr val="accent1"/>
                </a:solidFill>
                <a:latin typeface="Roboto"/>
                <a:ea typeface="Roboto"/>
                <a:cs typeface="Roboto"/>
                <a:sym typeface="Roboto"/>
              </a:rPr>
              <a:t>Goals</a:t>
            </a:r>
            <a:r>
              <a:rPr b="1" lang="en" sz="3600">
                <a:latin typeface="Roboto"/>
                <a:ea typeface="Roboto"/>
                <a:cs typeface="Roboto"/>
                <a:sym typeface="Roboto"/>
              </a:rPr>
              <a:t> </a:t>
            </a:r>
            <a:endParaRPr b="1" sz="3600">
              <a:latin typeface="Roboto"/>
              <a:ea typeface="Roboto"/>
              <a:cs typeface="Roboto"/>
              <a:sym typeface="Roboto"/>
            </a:endParaRPr>
          </a:p>
          <a:p>
            <a:pPr indent="0" lvl="0" marL="0" rtl="0" algn="l">
              <a:spcBef>
                <a:spcPts val="0"/>
              </a:spcBef>
              <a:spcAft>
                <a:spcPts val="0"/>
              </a:spcAft>
              <a:buNone/>
            </a:pPr>
            <a:r>
              <a:rPr b="1" lang="en" sz="3600">
                <a:latin typeface="Roboto"/>
                <a:ea typeface="Roboto"/>
                <a:cs typeface="Roboto"/>
                <a:sym typeface="Roboto"/>
              </a:rPr>
              <a:t>of the Program</a:t>
            </a:r>
            <a:endParaRPr b="1" sz="3600">
              <a:latin typeface="Roboto"/>
              <a:ea typeface="Roboto"/>
              <a:cs typeface="Roboto"/>
              <a:sym typeface="Roboto"/>
            </a:endParaRPr>
          </a:p>
        </p:txBody>
      </p:sp>
      <p:sp>
        <p:nvSpPr>
          <p:cNvPr id="19907" name="Google Shape;19907;p75"/>
          <p:cNvSpPr txBox="1"/>
          <p:nvPr>
            <p:ph idx="1" type="body"/>
          </p:nvPr>
        </p:nvSpPr>
        <p:spPr>
          <a:xfrm>
            <a:off x="4097975" y="0"/>
            <a:ext cx="4455900" cy="5143500"/>
          </a:xfrm>
          <a:prstGeom prst="rect">
            <a:avLst/>
          </a:prstGeom>
          <a:solidFill>
            <a:srgbClr val="FFFFFF"/>
          </a:solidFill>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t/>
            </a:r>
            <a:endParaRPr>
              <a:latin typeface="Roboto"/>
              <a:ea typeface="Roboto"/>
              <a:cs typeface="Roboto"/>
              <a:sym typeface="Roboto"/>
            </a:endParaRPr>
          </a:p>
          <a:p>
            <a:pPr indent="0" lvl="0" marL="0" rtl="0" algn="l">
              <a:lnSpc>
                <a:spcPct val="80000"/>
              </a:lnSpc>
              <a:spcBef>
                <a:spcPts val="0"/>
              </a:spcBef>
              <a:spcAft>
                <a:spcPts val="0"/>
              </a:spcAft>
              <a:buNone/>
            </a:pPr>
            <a:r>
              <a:t/>
            </a:r>
            <a:endParaRPr>
              <a:latin typeface="Roboto"/>
              <a:ea typeface="Roboto"/>
              <a:cs typeface="Roboto"/>
              <a:sym typeface="Roboto"/>
            </a:endParaRPr>
          </a:p>
          <a:p>
            <a:pPr indent="-342900" lvl="1" marL="914400" rtl="0" algn="l">
              <a:lnSpc>
                <a:spcPct val="80000"/>
              </a:lnSpc>
              <a:spcBef>
                <a:spcPts val="0"/>
              </a:spcBef>
              <a:spcAft>
                <a:spcPts val="0"/>
              </a:spcAft>
              <a:buSzPts val="1800"/>
              <a:buFont typeface="Roboto"/>
              <a:buChar char="●"/>
            </a:pPr>
            <a:r>
              <a:rPr lang="en" sz="1800">
                <a:latin typeface="Roboto"/>
                <a:ea typeface="Roboto"/>
                <a:cs typeface="Roboto"/>
                <a:sym typeface="Roboto"/>
              </a:rPr>
              <a:t>Introduce new contributors to open source software development.</a:t>
            </a:r>
            <a:endParaRPr sz="1800">
              <a:latin typeface="Roboto"/>
              <a:ea typeface="Roboto"/>
              <a:cs typeface="Roboto"/>
              <a:sym typeface="Roboto"/>
            </a:endParaRPr>
          </a:p>
          <a:p>
            <a:pPr indent="0" lvl="0" marL="914400" rtl="0" algn="l">
              <a:lnSpc>
                <a:spcPct val="80000"/>
              </a:lnSpc>
              <a:spcBef>
                <a:spcPts val="0"/>
              </a:spcBef>
              <a:spcAft>
                <a:spcPts val="0"/>
              </a:spcAft>
              <a:buNone/>
            </a:pPr>
            <a:r>
              <a:t/>
            </a:r>
            <a:endParaRPr>
              <a:latin typeface="Roboto"/>
              <a:ea typeface="Roboto"/>
              <a:cs typeface="Roboto"/>
              <a:sym typeface="Roboto"/>
            </a:endParaRPr>
          </a:p>
          <a:p>
            <a:pPr indent="-342900" lvl="1" marL="914400" rtl="0" algn="l">
              <a:lnSpc>
                <a:spcPct val="80000"/>
              </a:lnSpc>
              <a:spcBef>
                <a:spcPts val="0"/>
              </a:spcBef>
              <a:spcAft>
                <a:spcPts val="0"/>
              </a:spcAft>
              <a:buSzPts val="1800"/>
              <a:buFont typeface="Roboto"/>
              <a:buChar char="●"/>
            </a:pPr>
            <a:r>
              <a:rPr lang="en" sz="1800">
                <a:latin typeface="Roboto"/>
                <a:ea typeface="Roboto"/>
                <a:cs typeface="Roboto"/>
                <a:sym typeface="Roboto"/>
              </a:rPr>
              <a:t>Help open source projects bring in new, excited developers who stay involved in their communities after the program ends.</a:t>
            </a:r>
            <a:endParaRPr>
              <a:latin typeface="Roboto"/>
              <a:ea typeface="Roboto"/>
              <a:cs typeface="Roboto"/>
              <a:sym typeface="Roboto"/>
            </a:endParaRPr>
          </a:p>
          <a:p>
            <a:pPr indent="0" lvl="0" marL="457200" rtl="0" algn="l">
              <a:lnSpc>
                <a:spcPct val="80000"/>
              </a:lnSpc>
              <a:spcBef>
                <a:spcPts val="0"/>
              </a:spcBef>
              <a:spcAft>
                <a:spcPts val="0"/>
              </a:spcAft>
              <a:buSzPts val="770"/>
              <a:buNone/>
            </a:pPr>
            <a:r>
              <a:t/>
            </a:r>
            <a:endParaRPr>
              <a:latin typeface="Roboto"/>
              <a:ea typeface="Roboto"/>
              <a:cs typeface="Roboto"/>
              <a:sym typeface="Roboto"/>
            </a:endParaRPr>
          </a:p>
          <a:p>
            <a:pPr indent="-342900" lvl="1" marL="914400" rtl="0" algn="l">
              <a:lnSpc>
                <a:spcPct val="80000"/>
              </a:lnSpc>
              <a:spcBef>
                <a:spcPts val="0"/>
              </a:spcBef>
              <a:spcAft>
                <a:spcPts val="0"/>
              </a:spcAft>
              <a:buSzPts val="1800"/>
              <a:buFont typeface="Roboto"/>
              <a:buChar char="●"/>
            </a:pPr>
            <a:r>
              <a:rPr lang="en" sz="1800">
                <a:latin typeface="Roboto"/>
                <a:ea typeface="Roboto"/>
                <a:cs typeface="Roboto"/>
                <a:sym typeface="Roboto"/>
              </a:rPr>
              <a:t>Give contributors exposure to real-world software development scenarios (testing, version control, software licensing, distributed development, etc.).</a:t>
            </a:r>
            <a:endParaRPr sz="1800">
              <a:latin typeface="Roboto"/>
              <a:ea typeface="Roboto"/>
              <a:cs typeface="Roboto"/>
              <a:sym typeface="Roboto"/>
            </a:endParaRPr>
          </a:p>
          <a:p>
            <a:pPr indent="0" lvl="0" marL="914400" rtl="0" algn="l">
              <a:lnSpc>
                <a:spcPct val="80000"/>
              </a:lnSpc>
              <a:spcBef>
                <a:spcPts val="0"/>
              </a:spcBef>
              <a:spcAft>
                <a:spcPts val="0"/>
              </a:spcAft>
              <a:buNone/>
            </a:pPr>
            <a:r>
              <a:t/>
            </a:r>
            <a:endParaRPr sz="1800">
              <a:latin typeface="Roboto"/>
              <a:ea typeface="Roboto"/>
              <a:cs typeface="Roboto"/>
              <a:sym typeface="Roboto"/>
            </a:endParaRPr>
          </a:p>
          <a:p>
            <a:pPr indent="-342900" lvl="1" marL="914400" rtl="0" algn="l">
              <a:lnSpc>
                <a:spcPct val="80000"/>
              </a:lnSpc>
              <a:spcBef>
                <a:spcPts val="0"/>
              </a:spcBef>
              <a:spcAft>
                <a:spcPts val="0"/>
              </a:spcAft>
              <a:buSzPts val="1800"/>
              <a:buFont typeface="Roboto"/>
              <a:buChar char="●"/>
            </a:pPr>
            <a:r>
              <a:rPr lang="en" sz="1800">
                <a:latin typeface="Roboto"/>
                <a:ea typeface="Roboto"/>
                <a:cs typeface="Roboto"/>
                <a:sym typeface="Roboto"/>
              </a:rPr>
              <a:t>Create more open source code for all to use.</a:t>
            </a:r>
            <a:endParaRPr sz="1800">
              <a:latin typeface="Roboto"/>
              <a:ea typeface="Roboto"/>
              <a:cs typeface="Roboto"/>
              <a:sym typeface="Roboto"/>
            </a:endParaRPr>
          </a:p>
          <a:p>
            <a:pPr indent="0" lvl="0" marL="914400" rtl="0" algn="l">
              <a:lnSpc>
                <a:spcPct val="80000"/>
              </a:lnSpc>
              <a:spcBef>
                <a:spcPts val="0"/>
              </a:spcBef>
              <a:spcAft>
                <a:spcPts val="0"/>
              </a:spcAft>
              <a:buNone/>
            </a:pPr>
            <a:r>
              <a:t/>
            </a:r>
            <a:endParaRPr sz="1800">
              <a:solidFill>
                <a:schemeClr val="dk1"/>
              </a:solidFill>
              <a:latin typeface="Roboto"/>
              <a:ea typeface="Roboto"/>
              <a:cs typeface="Roboto"/>
              <a:sym typeface="Roboto"/>
            </a:endParaRPr>
          </a:p>
        </p:txBody>
      </p:sp>
      <p:pic>
        <p:nvPicPr>
          <p:cNvPr id="19908" name="Google Shape;19908;p75"/>
          <p:cNvPicPr preferRelativeResize="0"/>
          <p:nvPr/>
        </p:nvPicPr>
        <p:blipFill>
          <a:blip r:embed="rId4">
            <a:alphaModFix/>
          </a:blip>
          <a:stretch>
            <a:fillRect/>
          </a:stretch>
        </p:blipFill>
        <p:spPr>
          <a:xfrm>
            <a:off x="458625" y="1555016"/>
            <a:ext cx="1021800" cy="1016734"/>
          </a:xfrm>
          <a:prstGeom prst="rect">
            <a:avLst/>
          </a:prstGeom>
          <a:noFill/>
          <a:ln cap="flat" cmpd="sng" w="9525">
            <a:solidFill>
              <a:schemeClr val="lt1"/>
            </a:solidFill>
            <a:prstDash val="solid"/>
            <a:round/>
            <a:headEnd len="sm" w="sm" type="none"/>
            <a:tailEnd len="sm" w="sm" type="none"/>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12" name="Shape 19912"/>
        <p:cNvGrpSpPr/>
        <p:nvPr/>
      </p:nvGrpSpPr>
      <p:grpSpPr>
        <a:xfrm>
          <a:off x="0" y="0"/>
          <a:ext cx="0" cy="0"/>
          <a:chOff x="0" y="0"/>
          <a:chExt cx="0" cy="0"/>
        </a:xfrm>
      </p:grpSpPr>
      <p:sp>
        <p:nvSpPr>
          <p:cNvPr id="19913" name="Google Shape;19913;p76"/>
          <p:cNvSpPr/>
          <p:nvPr/>
        </p:nvSpPr>
        <p:spPr>
          <a:xfrm flipH="1">
            <a:off x="559825" y="1619825"/>
            <a:ext cx="296700" cy="256800"/>
          </a:xfrm>
          <a:prstGeom prst="hexagon">
            <a:avLst>
              <a:gd fmla="val 25000" name="adj"/>
              <a:gd fmla="val 115470" name="vf"/>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76"/>
          <p:cNvSpPr/>
          <p:nvPr/>
        </p:nvSpPr>
        <p:spPr>
          <a:xfrm flipH="1">
            <a:off x="3455425" y="1619825"/>
            <a:ext cx="296700" cy="256800"/>
          </a:xfrm>
          <a:prstGeom prst="hexagon">
            <a:avLst>
              <a:gd fmla="val 25000" name="adj"/>
              <a:gd fmla="val 115470" name="vf"/>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76"/>
          <p:cNvSpPr/>
          <p:nvPr/>
        </p:nvSpPr>
        <p:spPr>
          <a:xfrm flipH="1">
            <a:off x="6351025" y="1619825"/>
            <a:ext cx="296700" cy="256800"/>
          </a:xfrm>
          <a:prstGeom prst="hexagon">
            <a:avLst>
              <a:gd fmla="val 25000" name="adj"/>
              <a:gd fmla="val 115470" name="vf"/>
            </a:avLst>
          </a:prstGeom>
          <a:solidFill>
            <a:schemeClr val="accent1"/>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76"/>
          <p:cNvSpPr/>
          <p:nvPr/>
        </p:nvSpPr>
        <p:spPr>
          <a:xfrm flipH="1">
            <a:off x="7798825" y="1619825"/>
            <a:ext cx="296700" cy="256800"/>
          </a:xfrm>
          <a:prstGeom prst="hexagon">
            <a:avLst>
              <a:gd fmla="val 25000" name="adj"/>
              <a:gd fmla="val 115470" name="vf"/>
            </a:avLst>
          </a:prstGeom>
          <a:solidFill>
            <a:srgbClr val="FBBC05"/>
          </a:solidFill>
          <a:ln cap="flat" cmpd="sng" w="28575">
            <a:solidFill>
              <a:srgbClr val="FBBC0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76"/>
          <p:cNvSpPr txBox="1"/>
          <p:nvPr/>
        </p:nvSpPr>
        <p:spPr>
          <a:xfrm>
            <a:off x="468800" y="753100"/>
            <a:ext cx="73413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800">
                <a:latin typeface="Roboto"/>
                <a:ea typeface="Roboto"/>
                <a:cs typeface="Roboto"/>
                <a:sym typeface="Roboto"/>
              </a:rPr>
              <a:t>How does </a:t>
            </a:r>
            <a:r>
              <a:rPr b="1" lang="en" sz="2800">
                <a:solidFill>
                  <a:schemeClr val="accent1"/>
                </a:solidFill>
                <a:latin typeface="Roboto"/>
                <a:ea typeface="Roboto"/>
                <a:cs typeface="Roboto"/>
                <a:sym typeface="Roboto"/>
              </a:rPr>
              <a:t>GSoC</a:t>
            </a:r>
            <a:r>
              <a:rPr b="1" lang="en" sz="2800">
                <a:latin typeface="Roboto"/>
                <a:ea typeface="Roboto"/>
                <a:cs typeface="Roboto"/>
                <a:sym typeface="Roboto"/>
              </a:rPr>
              <a:t> work?</a:t>
            </a:r>
            <a:endParaRPr b="1" sz="2800">
              <a:latin typeface="Roboto"/>
              <a:ea typeface="Roboto"/>
              <a:cs typeface="Roboto"/>
              <a:sym typeface="Roboto"/>
            </a:endParaRPr>
          </a:p>
        </p:txBody>
      </p:sp>
      <p:sp>
        <p:nvSpPr>
          <p:cNvPr id="19918" name="Google Shape;19918;p76"/>
          <p:cNvSpPr txBox="1"/>
          <p:nvPr/>
        </p:nvSpPr>
        <p:spPr>
          <a:xfrm>
            <a:off x="252100" y="2017200"/>
            <a:ext cx="1279200" cy="16392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a:solidFill>
                  <a:schemeClr val="dk2"/>
                </a:solidFill>
                <a:latin typeface="Roboto"/>
                <a:ea typeface="Roboto"/>
                <a:cs typeface="Roboto"/>
                <a:sym typeface="Roboto"/>
              </a:rPr>
              <a:t>Open source software projects apply to be mentor organizations </a:t>
            </a:r>
            <a:endParaRPr>
              <a:latin typeface="Roboto"/>
              <a:ea typeface="Roboto"/>
              <a:cs typeface="Roboto"/>
              <a:sym typeface="Roboto"/>
            </a:endParaRPr>
          </a:p>
        </p:txBody>
      </p:sp>
      <p:sp>
        <p:nvSpPr>
          <p:cNvPr id="19919" name="Google Shape;19919;p76"/>
          <p:cNvSpPr txBox="1"/>
          <p:nvPr/>
        </p:nvSpPr>
        <p:spPr>
          <a:xfrm>
            <a:off x="1699900" y="2017200"/>
            <a:ext cx="1279200" cy="13914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a:solidFill>
                  <a:schemeClr val="dk2"/>
                </a:solidFill>
                <a:latin typeface="Roboto"/>
                <a:ea typeface="Roboto"/>
                <a:cs typeface="Roboto"/>
                <a:sym typeface="Roboto"/>
              </a:rPr>
              <a:t>Google chooses the organizations to participate (168 in 2023)</a:t>
            </a:r>
            <a:endParaRPr>
              <a:latin typeface="Roboto"/>
              <a:ea typeface="Roboto"/>
              <a:cs typeface="Roboto"/>
              <a:sym typeface="Roboto"/>
            </a:endParaRPr>
          </a:p>
        </p:txBody>
      </p:sp>
      <p:sp>
        <p:nvSpPr>
          <p:cNvPr id="19920" name="Google Shape;19920;p76"/>
          <p:cNvSpPr txBox="1"/>
          <p:nvPr/>
        </p:nvSpPr>
        <p:spPr>
          <a:xfrm>
            <a:off x="3147700" y="2017200"/>
            <a:ext cx="1307100" cy="16392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a:solidFill>
                  <a:schemeClr val="dk2"/>
                </a:solidFill>
                <a:latin typeface="Roboto"/>
                <a:ea typeface="Roboto"/>
                <a:cs typeface="Roboto"/>
                <a:sym typeface="Roboto"/>
              </a:rPr>
              <a:t>Contributors submit project proposals to mentor organizations</a:t>
            </a:r>
            <a:endParaRPr>
              <a:latin typeface="Roboto"/>
              <a:ea typeface="Roboto"/>
              <a:cs typeface="Roboto"/>
              <a:sym typeface="Roboto"/>
            </a:endParaRPr>
          </a:p>
        </p:txBody>
      </p:sp>
      <p:sp>
        <p:nvSpPr>
          <p:cNvPr id="19921" name="Google Shape;19921;p76"/>
          <p:cNvSpPr txBox="1"/>
          <p:nvPr/>
        </p:nvSpPr>
        <p:spPr>
          <a:xfrm>
            <a:off x="4595500" y="2017200"/>
            <a:ext cx="1279200" cy="16392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a:solidFill>
                  <a:schemeClr val="dk2"/>
                </a:solidFill>
                <a:latin typeface="Roboto"/>
                <a:ea typeface="Roboto"/>
                <a:cs typeface="Roboto"/>
                <a:sym typeface="Roboto"/>
              </a:rPr>
              <a:t>Mentor organizations choose the contributors they’d like to accept</a:t>
            </a:r>
            <a:endParaRPr>
              <a:latin typeface="Roboto"/>
              <a:ea typeface="Roboto"/>
              <a:cs typeface="Roboto"/>
              <a:sym typeface="Roboto"/>
            </a:endParaRPr>
          </a:p>
        </p:txBody>
      </p:sp>
      <p:sp>
        <p:nvSpPr>
          <p:cNvPr id="19922" name="Google Shape;19922;p76"/>
          <p:cNvSpPr txBox="1"/>
          <p:nvPr/>
        </p:nvSpPr>
        <p:spPr>
          <a:xfrm>
            <a:off x="6017676" y="2017200"/>
            <a:ext cx="1242600" cy="18870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a:solidFill>
                  <a:schemeClr val="dk2"/>
                </a:solidFill>
                <a:latin typeface="Roboto"/>
                <a:ea typeface="Roboto"/>
                <a:cs typeface="Roboto"/>
                <a:sym typeface="Roboto"/>
              </a:rPr>
              <a:t>Contributors</a:t>
            </a:r>
            <a:r>
              <a:rPr lang="en">
                <a:solidFill>
                  <a:schemeClr val="dk2"/>
                </a:solidFill>
                <a:latin typeface="Roboto"/>
                <a:ea typeface="Roboto"/>
                <a:cs typeface="Roboto"/>
                <a:sym typeface="Roboto"/>
              </a:rPr>
              <a:t> are paired with a mentor to help them throughout their project</a:t>
            </a:r>
            <a:endParaRPr>
              <a:latin typeface="Roboto"/>
              <a:ea typeface="Roboto"/>
              <a:cs typeface="Roboto"/>
              <a:sym typeface="Roboto"/>
            </a:endParaRPr>
          </a:p>
        </p:txBody>
      </p:sp>
      <p:sp>
        <p:nvSpPr>
          <p:cNvPr id="19923" name="Google Shape;19923;p76"/>
          <p:cNvSpPr txBox="1"/>
          <p:nvPr/>
        </p:nvSpPr>
        <p:spPr>
          <a:xfrm>
            <a:off x="7337250" y="2017200"/>
            <a:ext cx="1525200" cy="23826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200"/>
              </a:spcAft>
              <a:buNone/>
            </a:pPr>
            <a:r>
              <a:rPr lang="en">
                <a:solidFill>
                  <a:schemeClr val="dk2"/>
                </a:solidFill>
                <a:latin typeface="Roboto"/>
                <a:ea typeface="Roboto"/>
                <a:cs typeface="Roboto"/>
                <a:sym typeface="Roboto"/>
              </a:rPr>
              <a:t>Coding begins! Contributors work on their project under the guidance of their mentor over 12 weeks </a:t>
            </a:r>
            <a:r>
              <a:rPr i="1" lang="en">
                <a:solidFill>
                  <a:schemeClr val="dk2"/>
                </a:solidFill>
                <a:latin typeface="Roboto"/>
                <a:ea typeface="Roboto"/>
                <a:cs typeface="Roboto"/>
                <a:sym typeface="Roboto"/>
              </a:rPr>
              <a:t>(possible extensions available)</a:t>
            </a:r>
            <a:endParaRPr i="1">
              <a:latin typeface="Roboto"/>
              <a:ea typeface="Roboto"/>
              <a:cs typeface="Roboto"/>
              <a:sym typeface="Roboto"/>
            </a:endParaRPr>
          </a:p>
        </p:txBody>
      </p:sp>
      <p:cxnSp>
        <p:nvCxnSpPr>
          <p:cNvPr id="19924" name="Google Shape;19924;p76"/>
          <p:cNvCxnSpPr/>
          <p:nvPr/>
        </p:nvCxnSpPr>
        <p:spPr>
          <a:xfrm>
            <a:off x="729925" y="1747625"/>
            <a:ext cx="7068900" cy="600"/>
          </a:xfrm>
          <a:prstGeom prst="straightConnector1">
            <a:avLst/>
          </a:prstGeom>
          <a:noFill/>
          <a:ln cap="flat" cmpd="sng" w="28575">
            <a:solidFill>
              <a:schemeClr val="accent1"/>
            </a:solidFill>
            <a:prstDash val="solid"/>
            <a:round/>
            <a:headEnd len="med" w="med" type="none"/>
            <a:tailEnd len="med" w="med" type="none"/>
          </a:ln>
        </p:spPr>
      </p:cxnSp>
      <p:sp>
        <p:nvSpPr>
          <p:cNvPr id="19925" name="Google Shape;19925;p76"/>
          <p:cNvSpPr/>
          <p:nvPr/>
        </p:nvSpPr>
        <p:spPr>
          <a:xfrm flipH="1">
            <a:off x="2007625" y="1619825"/>
            <a:ext cx="296700" cy="256800"/>
          </a:xfrm>
          <a:prstGeom prst="hexagon">
            <a:avLst>
              <a:gd fmla="val 25000" name="adj"/>
              <a:gd fmla="val 115470" name="vf"/>
            </a:avLst>
          </a:prstGeom>
          <a:solidFill>
            <a:srgbClr val="FFFFFF"/>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76"/>
          <p:cNvSpPr/>
          <p:nvPr/>
        </p:nvSpPr>
        <p:spPr>
          <a:xfrm flipH="1">
            <a:off x="4903225" y="1619825"/>
            <a:ext cx="296700" cy="256800"/>
          </a:xfrm>
          <a:prstGeom prst="hexagon">
            <a:avLst>
              <a:gd fmla="val 25000" name="adj"/>
              <a:gd fmla="val 115470" name="vf"/>
            </a:avLst>
          </a:prstGeom>
          <a:solidFill>
            <a:srgbClr val="FFFFFF"/>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30" name="Shape 19930"/>
        <p:cNvGrpSpPr/>
        <p:nvPr/>
      </p:nvGrpSpPr>
      <p:grpSpPr>
        <a:xfrm>
          <a:off x="0" y="0"/>
          <a:ext cx="0" cy="0"/>
          <a:chOff x="0" y="0"/>
          <a:chExt cx="0" cy="0"/>
        </a:xfrm>
      </p:grpSpPr>
      <p:pic>
        <p:nvPicPr>
          <p:cNvPr id="19931" name="Google Shape;19931;p77"/>
          <p:cNvPicPr preferRelativeResize="0"/>
          <p:nvPr/>
        </p:nvPicPr>
        <p:blipFill rotWithShape="1">
          <a:blip r:embed="rId3">
            <a:alphaModFix amt="40000"/>
          </a:blip>
          <a:srcRect b="0" l="0" r="0" t="0"/>
          <a:stretch/>
        </p:blipFill>
        <p:spPr>
          <a:xfrm>
            <a:off x="0" y="0"/>
            <a:ext cx="9144003" cy="5143501"/>
          </a:xfrm>
          <a:prstGeom prst="rect">
            <a:avLst/>
          </a:prstGeom>
          <a:noFill/>
          <a:ln>
            <a:noFill/>
          </a:ln>
        </p:spPr>
      </p:pic>
      <p:sp>
        <p:nvSpPr>
          <p:cNvPr id="19932" name="Google Shape;19932;p77"/>
          <p:cNvSpPr txBox="1"/>
          <p:nvPr>
            <p:ph idx="4294967295" type="title"/>
          </p:nvPr>
        </p:nvSpPr>
        <p:spPr>
          <a:xfrm>
            <a:off x="340475" y="2571750"/>
            <a:ext cx="4045200" cy="14823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b="1" lang="en" sz="3600">
                <a:solidFill>
                  <a:schemeClr val="accent1"/>
                </a:solidFill>
                <a:latin typeface="Roboto"/>
                <a:ea typeface="Roboto"/>
                <a:cs typeface="Roboto"/>
                <a:sym typeface="Roboto"/>
              </a:rPr>
              <a:t>Frequently </a:t>
            </a:r>
            <a:endParaRPr b="1" sz="3600">
              <a:solidFill>
                <a:schemeClr val="accent1"/>
              </a:solidFill>
              <a:latin typeface="Roboto"/>
              <a:ea typeface="Roboto"/>
              <a:cs typeface="Roboto"/>
              <a:sym typeface="Roboto"/>
            </a:endParaRPr>
          </a:p>
          <a:p>
            <a:pPr indent="0" lvl="0" marL="0" rtl="0" algn="l">
              <a:spcBef>
                <a:spcPts val="0"/>
              </a:spcBef>
              <a:spcAft>
                <a:spcPts val="0"/>
              </a:spcAft>
              <a:buNone/>
            </a:pPr>
            <a:r>
              <a:rPr b="1" lang="en" sz="3600">
                <a:solidFill>
                  <a:schemeClr val="accent1"/>
                </a:solidFill>
                <a:latin typeface="Roboto"/>
                <a:ea typeface="Roboto"/>
                <a:cs typeface="Roboto"/>
                <a:sym typeface="Roboto"/>
              </a:rPr>
              <a:t>Asked</a:t>
            </a:r>
            <a:endParaRPr b="1" sz="3600">
              <a:solidFill>
                <a:schemeClr val="accent1"/>
              </a:solidFill>
              <a:latin typeface="Roboto"/>
              <a:ea typeface="Roboto"/>
              <a:cs typeface="Roboto"/>
              <a:sym typeface="Roboto"/>
            </a:endParaRPr>
          </a:p>
          <a:p>
            <a:pPr indent="0" lvl="0" marL="0" rtl="0" algn="l">
              <a:spcBef>
                <a:spcPts val="0"/>
              </a:spcBef>
              <a:spcAft>
                <a:spcPts val="0"/>
              </a:spcAft>
              <a:buNone/>
            </a:pPr>
            <a:r>
              <a:rPr b="1" lang="en" sz="3600">
                <a:solidFill>
                  <a:schemeClr val="accent1"/>
                </a:solidFill>
                <a:latin typeface="Roboto"/>
                <a:ea typeface="Roboto"/>
                <a:cs typeface="Roboto"/>
                <a:sym typeface="Roboto"/>
              </a:rPr>
              <a:t>Questions</a:t>
            </a:r>
            <a:endParaRPr b="1" sz="3600">
              <a:solidFill>
                <a:schemeClr val="accent1"/>
              </a:solidFill>
              <a:latin typeface="Roboto"/>
              <a:ea typeface="Roboto"/>
              <a:cs typeface="Roboto"/>
              <a:sym typeface="Roboto"/>
            </a:endParaRPr>
          </a:p>
        </p:txBody>
      </p:sp>
      <p:sp>
        <p:nvSpPr>
          <p:cNvPr id="19933" name="Google Shape;19933;p77"/>
          <p:cNvSpPr txBox="1"/>
          <p:nvPr/>
        </p:nvSpPr>
        <p:spPr>
          <a:xfrm>
            <a:off x="4086600" y="-366825"/>
            <a:ext cx="5057400" cy="400200"/>
          </a:xfrm>
          <a:prstGeom prst="rect">
            <a:avLst/>
          </a:prstGeom>
          <a:solidFill>
            <a:srgbClr val="F3F3F3"/>
          </a:solid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p>
        </p:txBody>
      </p:sp>
      <p:sp>
        <p:nvSpPr>
          <p:cNvPr id="19934" name="Google Shape;19934;p77"/>
          <p:cNvSpPr txBox="1"/>
          <p:nvPr>
            <p:ph idx="4294967295" type="body"/>
          </p:nvPr>
        </p:nvSpPr>
        <p:spPr>
          <a:xfrm>
            <a:off x="3402350" y="176350"/>
            <a:ext cx="5481000" cy="4677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rgbClr val="434343"/>
                </a:solidFill>
                <a:latin typeface="Roboto"/>
                <a:ea typeface="Roboto"/>
                <a:cs typeface="Roboto"/>
                <a:sym typeface="Roboto"/>
              </a:rPr>
              <a:t>How much time do I need to spend on the project?</a:t>
            </a:r>
            <a:endParaRPr b="1">
              <a:solidFill>
                <a:srgbClr val="434343"/>
              </a:solidFill>
              <a:latin typeface="Roboto"/>
              <a:ea typeface="Roboto"/>
              <a:cs typeface="Roboto"/>
              <a:sym typeface="Roboto"/>
            </a:endParaRPr>
          </a:p>
          <a:p>
            <a:pPr indent="0" lvl="0" marL="457200" rtl="0" algn="l">
              <a:lnSpc>
                <a:spcPct val="115000"/>
              </a:lnSpc>
              <a:spcBef>
                <a:spcPts val="0"/>
              </a:spcBef>
              <a:spcAft>
                <a:spcPts val="0"/>
              </a:spcAft>
              <a:buNone/>
            </a:pPr>
            <a:r>
              <a:rPr lang="en">
                <a:latin typeface="Roboto"/>
                <a:ea typeface="Roboto"/>
                <a:cs typeface="Roboto"/>
                <a:sym typeface="Roboto"/>
              </a:rPr>
              <a:t>There are three project sizes: ~90 hours, ~175 hours, and ~350 hours.</a:t>
            </a:r>
            <a:r>
              <a:rPr lang="en">
                <a:latin typeface="Roboto"/>
                <a:ea typeface="Roboto"/>
                <a:cs typeface="Roboto"/>
                <a:sym typeface="Roboto"/>
              </a:rPr>
              <a:t> The standard coding period is 12 weeks, however with mentor agreement you can extend the period to a max of 22 weeks. Some folks will spend more time and others a bit less.</a:t>
            </a:r>
            <a:endParaRPr>
              <a:latin typeface="Roboto"/>
              <a:ea typeface="Roboto"/>
              <a:cs typeface="Roboto"/>
              <a:sym typeface="Roboto"/>
            </a:endParaRPr>
          </a:p>
          <a:p>
            <a:pPr indent="0" lvl="0" marL="457200" rtl="0" algn="l">
              <a:lnSpc>
                <a:spcPct val="115000"/>
              </a:lnSpc>
              <a:spcBef>
                <a:spcPts val="0"/>
              </a:spcBef>
              <a:spcAft>
                <a:spcPts val="0"/>
              </a:spcAft>
              <a:buNone/>
            </a:pPr>
            <a:r>
              <a:t/>
            </a:r>
            <a:endParaRPr>
              <a:solidFill>
                <a:schemeClr val="dk1"/>
              </a:solidFill>
              <a:latin typeface="Roboto"/>
              <a:ea typeface="Roboto"/>
              <a:cs typeface="Roboto"/>
              <a:sym typeface="Roboto"/>
            </a:endParaRPr>
          </a:p>
          <a:p>
            <a:pPr indent="0" lvl="0" marL="0" rtl="0" algn="l">
              <a:lnSpc>
                <a:spcPct val="115000"/>
              </a:lnSpc>
              <a:spcBef>
                <a:spcPts val="0"/>
              </a:spcBef>
              <a:spcAft>
                <a:spcPts val="0"/>
              </a:spcAft>
              <a:buNone/>
            </a:pPr>
            <a:r>
              <a:rPr b="1" lang="en">
                <a:solidFill>
                  <a:srgbClr val="434343"/>
                </a:solidFill>
                <a:latin typeface="Roboto"/>
                <a:ea typeface="Roboto"/>
                <a:cs typeface="Roboto"/>
                <a:sym typeface="Roboto"/>
              </a:rPr>
              <a:t>I’m new to open source, can I participate?</a:t>
            </a:r>
            <a:endParaRPr b="1">
              <a:solidFill>
                <a:srgbClr val="434343"/>
              </a:solidFill>
              <a:latin typeface="Roboto"/>
              <a:ea typeface="Roboto"/>
              <a:cs typeface="Roboto"/>
              <a:sym typeface="Roboto"/>
            </a:endParaRPr>
          </a:p>
          <a:p>
            <a:pPr indent="0" lvl="0" marL="457200" rtl="0" algn="l">
              <a:lnSpc>
                <a:spcPct val="115000"/>
              </a:lnSpc>
              <a:spcBef>
                <a:spcPts val="0"/>
              </a:spcBef>
              <a:spcAft>
                <a:spcPts val="0"/>
              </a:spcAft>
              <a:buNone/>
            </a:pPr>
            <a:r>
              <a:rPr lang="en">
                <a:latin typeface="Roboto"/>
                <a:ea typeface="Roboto"/>
                <a:cs typeface="Roboto"/>
                <a:sym typeface="Roboto"/>
              </a:rPr>
              <a:t>Yes, </a:t>
            </a:r>
            <a:r>
              <a:rPr lang="en">
                <a:latin typeface="Roboto"/>
                <a:ea typeface="Roboto"/>
                <a:cs typeface="Roboto"/>
                <a:sym typeface="Roboto"/>
              </a:rPr>
              <a:t>GSoC is open to all newcomers 18 years and older.</a:t>
            </a:r>
            <a:r>
              <a:rPr lang="en">
                <a:latin typeface="Roboto"/>
                <a:ea typeface="Roboto"/>
                <a:cs typeface="Roboto"/>
                <a:sym typeface="Roboto"/>
              </a:rPr>
              <a:t> As long as you are excited and ready to learn from your mentors and have some level of programming experience you can succeed in GSoC.</a:t>
            </a:r>
            <a:endParaRPr>
              <a:latin typeface="Roboto"/>
              <a:ea typeface="Roboto"/>
              <a:cs typeface="Roboto"/>
              <a:sym typeface="Roboto"/>
            </a:endParaRPr>
          </a:p>
        </p:txBody>
      </p:sp>
      <p:pic>
        <p:nvPicPr>
          <p:cNvPr id="19935" name="Google Shape;19935;p77"/>
          <p:cNvPicPr preferRelativeResize="0"/>
          <p:nvPr/>
        </p:nvPicPr>
        <p:blipFill>
          <a:blip r:embed="rId4">
            <a:alphaModFix/>
          </a:blip>
          <a:stretch>
            <a:fillRect/>
          </a:stretch>
        </p:blipFill>
        <p:spPr>
          <a:xfrm>
            <a:off x="538925" y="1636825"/>
            <a:ext cx="996725" cy="9917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9939" name="Shape 19939"/>
        <p:cNvGrpSpPr/>
        <p:nvPr/>
      </p:nvGrpSpPr>
      <p:grpSpPr>
        <a:xfrm>
          <a:off x="0" y="0"/>
          <a:ext cx="0" cy="0"/>
          <a:chOff x="0" y="0"/>
          <a:chExt cx="0" cy="0"/>
        </a:xfrm>
      </p:grpSpPr>
      <p:grpSp>
        <p:nvGrpSpPr>
          <p:cNvPr id="19940" name="Google Shape;19940;p78"/>
          <p:cNvGrpSpPr/>
          <p:nvPr/>
        </p:nvGrpSpPr>
        <p:grpSpPr>
          <a:xfrm>
            <a:off x="6378771" y="-1"/>
            <a:ext cx="2692184" cy="5143504"/>
            <a:chOff x="4909916" y="-2"/>
            <a:chExt cx="5384369" cy="10287008"/>
          </a:xfrm>
        </p:grpSpPr>
        <p:sp>
          <p:nvSpPr>
            <p:cNvPr id="19941" name="Google Shape;19941;p78"/>
            <p:cNvSpPr/>
            <p:nvPr/>
          </p:nvSpPr>
          <p:spPr>
            <a:xfrm>
              <a:off x="5044399" y="949003"/>
              <a:ext cx="113154" cy="282841"/>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2" name="Google Shape;19942;p78"/>
            <p:cNvSpPr/>
            <p:nvPr/>
          </p:nvSpPr>
          <p:spPr>
            <a:xfrm>
              <a:off x="4909916" y="994915"/>
              <a:ext cx="117008" cy="192644"/>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3" name="Google Shape;19943;p78"/>
            <p:cNvSpPr/>
            <p:nvPr/>
          </p:nvSpPr>
          <p:spPr>
            <a:xfrm>
              <a:off x="5171259" y="994144"/>
              <a:ext cx="117008" cy="192644"/>
            </a:xfrm>
            <a:custGeom>
              <a:rect b="b" l="l" r="r" t="t"/>
              <a:pathLst>
                <a:path extrusionOk="0" h="2249" w="1366">
                  <a:moveTo>
                    <a:pt x="357" y="0"/>
                  </a:moveTo>
                  <a:lnTo>
                    <a:pt x="0" y="321"/>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4" name="Google Shape;19944;p78"/>
            <p:cNvSpPr/>
            <p:nvPr/>
          </p:nvSpPr>
          <p:spPr>
            <a:xfrm>
              <a:off x="5044399" y="2105214"/>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5" name="Google Shape;19945;p78"/>
            <p:cNvSpPr/>
            <p:nvPr/>
          </p:nvSpPr>
          <p:spPr>
            <a:xfrm>
              <a:off x="4909916" y="2150270"/>
              <a:ext cx="117008" cy="192644"/>
            </a:xfrm>
            <a:custGeom>
              <a:rect b="b" l="l" r="r" t="t"/>
              <a:pathLst>
                <a:path extrusionOk="0" h="2249" w="1366">
                  <a:moveTo>
                    <a:pt x="1008" y="1"/>
                  </a:moveTo>
                  <a:lnTo>
                    <a:pt x="0" y="1125"/>
                  </a:lnTo>
                  <a:lnTo>
                    <a:pt x="1008" y="2249"/>
                  </a:lnTo>
                  <a:lnTo>
                    <a:pt x="1365" y="1928"/>
                  </a:lnTo>
                  <a:lnTo>
                    <a:pt x="652" y="1125"/>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6" name="Google Shape;19946;p78"/>
            <p:cNvSpPr/>
            <p:nvPr/>
          </p:nvSpPr>
          <p:spPr>
            <a:xfrm>
              <a:off x="5171259" y="2150270"/>
              <a:ext cx="117008" cy="191873"/>
            </a:xfrm>
            <a:custGeom>
              <a:rect b="b" l="l" r="r" t="t"/>
              <a:pathLst>
                <a:path extrusionOk="0" h="2240" w="1366">
                  <a:moveTo>
                    <a:pt x="357" y="1"/>
                  </a:moveTo>
                  <a:lnTo>
                    <a:pt x="0" y="322"/>
                  </a:lnTo>
                  <a:lnTo>
                    <a:pt x="714" y="1116"/>
                  </a:lnTo>
                  <a:lnTo>
                    <a:pt x="0" y="1919"/>
                  </a:lnTo>
                  <a:lnTo>
                    <a:pt x="357" y="2240"/>
                  </a:lnTo>
                  <a:lnTo>
                    <a:pt x="1365" y="1116"/>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7" name="Google Shape;19947;p78"/>
            <p:cNvSpPr/>
            <p:nvPr/>
          </p:nvSpPr>
          <p:spPr>
            <a:xfrm>
              <a:off x="5044399" y="3260569"/>
              <a:ext cx="113154" cy="282841"/>
            </a:xfrm>
            <a:custGeom>
              <a:rect b="b" l="l" r="r" t="t"/>
              <a:pathLst>
                <a:path extrusionOk="0" h="3302" w="1321">
                  <a:moveTo>
                    <a:pt x="848" y="1"/>
                  </a:moveTo>
                  <a:lnTo>
                    <a:pt x="0" y="3177"/>
                  </a:lnTo>
                  <a:lnTo>
                    <a:pt x="464" y="3302"/>
                  </a:lnTo>
                  <a:lnTo>
                    <a:pt x="1321" y="135"/>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8" name="Google Shape;19948;p78"/>
            <p:cNvSpPr/>
            <p:nvPr/>
          </p:nvSpPr>
          <p:spPr>
            <a:xfrm>
              <a:off x="5171259" y="3305710"/>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49" name="Google Shape;19949;p78"/>
            <p:cNvSpPr/>
            <p:nvPr/>
          </p:nvSpPr>
          <p:spPr>
            <a:xfrm>
              <a:off x="4909916" y="3306481"/>
              <a:ext cx="117008" cy="192644"/>
            </a:xfrm>
            <a:custGeom>
              <a:rect b="b" l="l" r="r" t="t"/>
              <a:pathLst>
                <a:path extrusionOk="0" h="2249" w="1366">
                  <a:moveTo>
                    <a:pt x="1008" y="0"/>
                  </a:moveTo>
                  <a:lnTo>
                    <a:pt x="0" y="1115"/>
                  </a:lnTo>
                  <a:lnTo>
                    <a:pt x="1008" y="2248"/>
                  </a:lnTo>
                  <a:lnTo>
                    <a:pt x="1365" y="1918"/>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0" name="Google Shape;19950;p78"/>
            <p:cNvSpPr/>
            <p:nvPr/>
          </p:nvSpPr>
          <p:spPr>
            <a:xfrm>
              <a:off x="5044399" y="4416780"/>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1" name="Google Shape;19951;p78"/>
            <p:cNvSpPr/>
            <p:nvPr/>
          </p:nvSpPr>
          <p:spPr>
            <a:xfrm>
              <a:off x="4909916" y="4461836"/>
              <a:ext cx="117008" cy="192644"/>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2" name="Google Shape;19952;p78"/>
            <p:cNvSpPr/>
            <p:nvPr/>
          </p:nvSpPr>
          <p:spPr>
            <a:xfrm>
              <a:off x="5171259" y="4461836"/>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3" name="Google Shape;19953;p78"/>
            <p:cNvSpPr/>
            <p:nvPr/>
          </p:nvSpPr>
          <p:spPr>
            <a:xfrm>
              <a:off x="5044399" y="5572905"/>
              <a:ext cx="113154" cy="282070"/>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4" name="Google Shape;19954;p78"/>
            <p:cNvSpPr/>
            <p:nvPr/>
          </p:nvSpPr>
          <p:spPr>
            <a:xfrm>
              <a:off x="4909916" y="5618047"/>
              <a:ext cx="117008" cy="192644"/>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5" name="Google Shape;19955;p78"/>
            <p:cNvSpPr/>
            <p:nvPr/>
          </p:nvSpPr>
          <p:spPr>
            <a:xfrm>
              <a:off x="5171259" y="5617276"/>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6" name="Google Shape;19956;p78"/>
            <p:cNvSpPr/>
            <p:nvPr/>
          </p:nvSpPr>
          <p:spPr>
            <a:xfrm>
              <a:off x="5044399" y="6728346"/>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7" name="Google Shape;19957;p78"/>
            <p:cNvSpPr/>
            <p:nvPr/>
          </p:nvSpPr>
          <p:spPr>
            <a:xfrm>
              <a:off x="5171259" y="6773402"/>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8" name="Google Shape;19958;p78"/>
            <p:cNvSpPr/>
            <p:nvPr/>
          </p:nvSpPr>
          <p:spPr>
            <a:xfrm>
              <a:off x="4909916" y="6773402"/>
              <a:ext cx="117008" cy="192644"/>
            </a:xfrm>
            <a:custGeom>
              <a:rect b="b" l="l" r="r" t="t"/>
              <a:pathLst>
                <a:path extrusionOk="0" h="2249" w="1366">
                  <a:moveTo>
                    <a:pt x="1008" y="1"/>
                  </a:moveTo>
                  <a:lnTo>
                    <a:pt x="0" y="1125"/>
                  </a:lnTo>
                  <a:lnTo>
                    <a:pt x="1008" y="2249"/>
                  </a:lnTo>
                  <a:lnTo>
                    <a:pt x="1365" y="1928"/>
                  </a:lnTo>
                  <a:lnTo>
                    <a:pt x="652" y="1134"/>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59" name="Google Shape;19959;p78"/>
            <p:cNvSpPr/>
            <p:nvPr/>
          </p:nvSpPr>
          <p:spPr>
            <a:xfrm>
              <a:off x="5044399" y="7884471"/>
              <a:ext cx="113154" cy="282070"/>
            </a:xfrm>
            <a:custGeom>
              <a:rect b="b" l="l" r="r" t="t"/>
              <a:pathLst>
                <a:path extrusionOk="0" h="3293" w="1321">
                  <a:moveTo>
                    <a:pt x="848" y="1"/>
                  </a:moveTo>
                  <a:lnTo>
                    <a:pt x="0" y="3168"/>
                  </a:lnTo>
                  <a:lnTo>
                    <a:pt x="464" y="3293"/>
                  </a:lnTo>
                  <a:lnTo>
                    <a:pt x="1321" y="126"/>
                  </a:lnTo>
                  <a:lnTo>
                    <a:pt x="84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0" name="Google Shape;19960;p78"/>
            <p:cNvSpPr/>
            <p:nvPr/>
          </p:nvSpPr>
          <p:spPr>
            <a:xfrm>
              <a:off x="4909916" y="7929613"/>
              <a:ext cx="117008" cy="192644"/>
            </a:xfrm>
            <a:custGeom>
              <a:rect b="b" l="l" r="r" t="t"/>
              <a:pathLst>
                <a:path extrusionOk="0" h="2249" w="1366">
                  <a:moveTo>
                    <a:pt x="1008" y="0"/>
                  </a:moveTo>
                  <a:lnTo>
                    <a:pt x="0" y="1124"/>
                  </a:lnTo>
                  <a:lnTo>
                    <a:pt x="1008" y="2248"/>
                  </a:lnTo>
                  <a:lnTo>
                    <a:pt x="1365" y="1927"/>
                  </a:lnTo>
                  <a:lnTo>
                    <a:pt x="652" y="1124"/>
                  </a:lnTo>
                  <a:lnTo>
                    <a:pt x="1365" y="321"/>
                  </a:lnTo>
                  <a:lnTo>
                    <a:pt x="100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1" name="Google Shape;19961;p78"/>
            <p:cNvSpPr/>
            <p:nvPr/>
          </p:nvSpPr>
          <p:spPr>
            <a:xfrm>
              <a:off x="5171259" y="7928842"/>
              <a:ext cx="117008" cy="192644"/>
            </a:xfrm>
            <a:custGeom>
              <a:rect b="b" l="l" r="r" t="t"/>
              <a:pathLst>
                <a:path extrusionOk="0" h="2249" w="1366">
                  <a:moveTo>
                    <a:pt x="357" y="0"/>
                  </a:moveTo>
                  <a:lnTo>
                    <a:pt x="0" y="330"/>
                  </a:lnTo>
                  <a:lnTo>
                    <a:pt x="714" y="1124"/>
                  </a:lnTo>
                  <a:lnTo>
                    <a:pt x="0" y="1918"/>
                  </a:lnTo>
                  <a:lnTo>
                    <a:pt x="357" y="2248"/>
                  </a:lnTo>
                  <a:lnTo>
                    <a:pt x="1365" y="1124"/>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2" name="Google Shape;19962;p78"/>
            <p:cNvSpPr/>
            <p:nvPr/>
          </p:nvSpPr>
          <p:spPr>
            <a:xfrm>
              <a:off x="5044399" y="9039912"/>
              <a:ext cx="113154" cy="282841"/>
            </a:xfrm>
            <a:custGeom>
              <a:rect b="b" l="l" r="r" t="t"/>
              <a:pathLst>
                <a:path extrusionOk="0" h="3302" w="1321">
                  <a:moveTo>
                    <a:pt x="848" y="0"/>
                  </a:moveTo>
                  <a:lnTo>
                    <a:pt x="0" y="3176"/>
                  </a:lnTo>
                  <a:lnTo>
                    <a:pt x="464" y="3301"/>
                  </a:lnTo>
                  <a:lnTo>
                    <a:pt x="1321" y="125"/>
                  </a:lnTo>
                  <a:lnTo>
                    <a:pt x="84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3" name="Google Shape;19963;p78"/>
            <p:cNvSpPr/>
            <p:nvPr/>
          </p:nvSpPr>
          <p:spPr>
            <a:xfrm>
              <a:off x="4909916" y="9084968"/>
              <a:ext cx="117008" cy="193415"/>
            </a:xfrm>
            <a:custGeom>
              <a:rect b="b" l="l" r="r" t="t"/>
              <a:pathLst>
                <a:path extrusionOk="0" h="2258" w="1366">
                  <a:moveTo>
                    <a:pt x="1008" y="1"/>
                  </a:moveTo>
                  <a:lnTo>
                    <a:pt x="0" y="1125"/>
                  </a:lnTo>
                  <a:lnTo>
                    <a:pt x="1008" y="2258"/>
                  </a:lnTo>
                  <a:lnTo>
                    <a:pt x="1365" y="1928"/>
                  </a:lnTo>
                  <a:lnTo>
                    <a:pt x="652" y="1134"/>
                  </a:lnTo>
                  <a:lnTo>
                    <a:pt x="1365" y="331"/>
                  </a:lnTo>
                  <a:lnTo>
                    <a:pt x="100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4" name="Google Shape;19964;p78"/>
            <p:cNvSpPr/>
            <p:nvPr/>
          </p:nvSpPr>
          <p:spPr>
            <a:xfrm>
              <a:off x="5171259" y="9084968"/>
              <a:ext cx="117008" cy="191873"/>
            </a:xfrm>
            <a:custGeom>
              <a:rect b="b" l="l" r="r" t="t"/>
              <a:pathLst>
                <a:path extrusionOk="0" h="2240" w="1366">
                  <a:moveTo>
                    <a:pt x="357" y="1"/>
                  </a:moveTo>
                  <a:lnTo>
                    <a:pt x="0" y="322"/>
                  </a:lnTo>
                  <a:lnTo>
                    <a:pt x="714" y="1125"/>
                  </a:lnTo>
                  <a:lnTo>
                    <a:pt x="0" y="1919"/>
                  </a:lnTo>
                  <a:lnTo>
                    <a:pt x="357" y="2240"/>
                  </a:lnTo>
                  <a:lnTo>
                    <a:pt x="1365" y="1125"/>
                  </a:lnTo>
                  <a:lnTo>
                    <a:pt x="3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5" name="Google Shape;19965;p78"/>
            <p:cNvSpPr/>
            <p:nvPr/>
          </p:nvSpPr>
          <p:spPr>
            <a:xfrm>
              <a:off x="5044399" y="-2"/>
              <a:ext cx="60474" cy="76492"/>
            </a:xfrm>
            <a:custGeom>
              <a:rect b="b" l="l" r="r" t="t"/>
              <a:pathLst>
                <a:path extrusionOk="0" h="893" w="706">
                  <a:moveTo>
                    <a:pt x="206" y="0"/>
                  </a:moveTo>
                  <a:lnTo>
                    <a:pt x="0" y="767"/>
                  </a:lnTo>
                  <a:lnTo>
                    <a:pt x="464" y="892"/>
                  </a:lnTo>
                  <a:lnTo>
                    <a:pt x="70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6" name="Google Shape;19966;p78"/>
            <p:cNvSpPr/>
            <p:nvPr/>
          </p:nvSpPr>
          <p:spPr>
            <a:xfrm>
              <a:off x="5171259" y="-2"/>
              <a:ext cx="58932" cy="30580"/>
            </a:xfrm>
            <a:custGeom>
              <a:rect b="b" l="l" r="r" t="t"/>
              <a:pathLst>
                <a:path extrusionOk="0" h="357" w="688">
                  <a:moveTo>
                    <a:pt x="27" y="0"/>
                  </a:moveTo>
                  <a:lnTo>
                    <a:pt x="0" y="36"/>
                  </a:lnTo>
                  <a:lnTo>
                    <a:pt x="357" y="357"/>
                  </a:lnTo>
                  <a:lnTo>
                    <a:pt x="68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7" name="Google Shape;19967;p78"/>
            <p:cNvSpPr/>
            <p:nvPr/>
          </p:nvSpPr>
          <p:spPr>
            <a:xfrm>
              <a:off x="4967992" y="-2"/>
              <a:ext cx="58932" cy="31351"/>
            </a:xfrm>
            <a:custGeom>
              <a:rect b="b" l="l" r="r" t="t"/>
              <a:pathLst>
                <a:path extrusionOk="0" h="366" w="688">
                  <a:moveTo>
                    <a:pt x="0" y="0"/>
                  </a:moveTo>
                  <a:lnTo>
                    <a:pt x="330" y="366"/>
                  </a:lnTo>
                  <a:lnTo>
                    <a:pt x="687" y="45"/>
                  </a:lnTo>
                  <a:lnTo>
                    <a:pt x="652"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8" name="Google Shape;19968;p78"/>
            <p:cNvSpPr/>
            <p:nvPr/>
          </p:nvSpPr>
          <p:spPr>
            <a:xfrm>
              <a:off x="5044399" y="10210514"/>
              <a:ext cx="60474" cy="76492"/>
            </a:xfrm>
            <a:custGeom>
              <a:rect b="b" l="l" r="r" t="t"/>
              <a:pathLst>
                <a:path extrusionOk="0" h="893" w="706">
                  <a:moveTo>
                    <a:pt x="464" y="1"/>
                  </a:moveTo>
                  <a:lnTo>
                    <a:pt x="0" y="135"/>
                  </a:lnTo>
                  <a:lnTo>
                    <a:pt x="206" y="893"/>
                  </a:lnTo>
                  <a:lnTo>
                    <a:pt x="705" y="893"/>
                  </a:lnTo>
                  <a:lnTo>
                    <a:pt x="46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69" name="Google Shape;19969;p78"/>
            <p:cNvSpPr/>
            <p:nvPr/>
          </p:nvSpPr>
          <p:spPr>
            <a:xfrm>
              <a:off x="5171259" y="10256426"/>
              <a:ext cx="58932" cy="30580"/>
            </a:xfrm>
            <a:custGeom>
              <a:rect b="b" l="l" r="r" t="t"/>
              <a:pathLst>
                <a:path extrusionOk="0" h="357" w="688">
                  <a:moveTo>
                    <a:pt x="357" y="0"/>
                  </a:moveTo>
                  <a:lnTo>
                    <a:pt x="0" y="321"/>
                  </a:lnTo>
                  <a:lnTo>
                    <a:pt x="27" y="357"/>
                  </a:lnTo>
                  <a:lnTo>
                    <a:pt x="687" y="357"/>
                  </a:lnTo>
                  <a:lnTo>
                    <a:pt x="3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0" name="Google Shape;19970;p78"/>
            <p:cNvSpPr/>
            <p:nvPr/>
          </p:nvSpPr>
          <p:spPr>
            <a:xfrm>
              <a:off x="4967992" y="10255655"/>
              <a:ext cx="58932" cy="31351"/>
            </a:xfrm>
            <a:custGeom>
              <a:rect b="b" l="l" r="r" t="t"/>
              <a:pathLst>
                <a:path extrusionOk="0" h="366" w="688">
                  <a:moveTo>
                    <a:pt x="330" y="0"/>
                  </a:moveTo>
                  <a:lnTo>
                    <a:pt x="0" y="366"/>
                  </a:lnTo>
                  <a:lnTo>
                    <a:pt x="652" y="366"/>
                  </a:lnTo>
                  <a:lnTo>
                    <a:pt x="687" y="321"/>
                  </a:lnTo>
                  <a:lnTo>
                    <a:pt x="330"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19971" name="Google Shape;19971;p78"/>
            <p:cNvGrpSpPr/>
            <p:nvPr/>
          </p:nvGrpSpPr>
          <p:grpSpPr>
            <a:xfrm>
              <a:off x="6925020" y="-2"/>
              <a:ext cx="1028575" cy="10287008"/>
              <a:chOff x="6925020" y="-2"/>
              <a:chExt cx="1028575" cy="10287008"/>
            </a:xfrm>
          </p:grpSpPr>
          <p:sp>
            <p:nvSpPr>
              <p:cNvPr id="19972" name="Google Shape;19972;p78"/>
              <p:cNvSpPr/>
              <p:nvPr/>
            </p:nvSpPr>
            <p:spPr>
              <a:xfrm>
                <a:off x="6925020" y="583757"/>
                <a:ext cx="1028575" cy="1029432"/>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3" name="Google Shape;19973;p78"/>
              <p:cNvSpPr/>
              <p:nvPr/>
            </p:nvSpPr>
            <p:spPr>
              <a:xfrm>
                <a:off x="7384232" y="949003"/>
                <a:ext cx="113924" cy="282841"/>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4" name="Google Shape;19974;p78"/>
              <p:cNvSpPr/>
              <p:nvPr/>
            </p:nvSpPr>
            <p:spPr>
              <a:xfrm>
                <a:off x="7249749" y="994915"/>
                <a:ext cx="117779" cy="192644"/>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5" name="Google Shape;19975;p78"/>
              <p:cNvSpPr/>
              <p:nvPr/>
            </p:nvSpPr>
            <p:spPr>
              <a:xfrm>
                <a:off x="7511092" y="994144"/>
                <a:ext cx="117779" cy="192644"/>
              </a:xfrm>
              <a:custGeom>
                <a:rect b="b" l="l" r="r" t="t"/>
                <a:pathLst>
                  <a:path extrusionOk="0" h="2249" w="1375">
                    <a:moveTo>
                      <a:pt x="366" y="0"/>
                    </a:moveTo>
                    <a:lnTo>
                      <a:pt x="1" y="321"/>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6" name="Google Shape;19976;p78"/>
              <p:cNvSpPr/>
              <p:nvPr/>
            </p:nvSpPr>
            <p:spPr>
              <a:xfrm>
                <a:off x="6925020" y="1739968"/>
                <a:ext cx="1028575" cy="1028575"/>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7" name="Google Shape;19977;p78"/>
              <p:cNvSpPr/>
              <p:nvPr/>
            </p:nvSpPr>
            <p:spPr>
              <a:xfrm>
                <a:off x="7384232" y="2105214"/>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8" name="Google Shape;19978;p78"/>
              <p:cNvSpPr/>
              <p:nvPr/>
            </p:nvSpPr>
            <p:spPr>
              <a:xfrm>
                <a:off x="7511092" y="2150270"/>
                <a:ext cx="117779" cy="191873"/>
              </a:xfrm>
              <a:custGeom>
                <a:rect b="b" l="l" r="r" t="t"/>
                <a:pathLst>
                  <a:path extrusionOk="0" h="2240" w="1375">
                    <a:moveTo>
                      <a:pt x="366" y="1"/>
                    </a:moveTo>
                    <a:lnTo>
                      <a:pt x="1" y="322"/>
                    </a:lnTo>
                    <a:lnTo>
                      <a:pt x="723" y="1116"/>
                    </a:lnTo>
                    <a:lnTo>
                      <a:pt x="1" y="1919"/>
                    </a:lnTo>
                    <a:lnTo>
                      <a:pt x="366" y="2240"/>
                    </a:lnTo>
                    <a:lnTo>
                      <a:pt x="1374" y="1116"/>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79" name="Google Shape;19979;p78"/>
              <p:cNvSpPr/>
              <p:nvPr/>
            </p:nvSpPr>
            <p:spPr>
              <a:xfrm>
                <a:off x="7249749" y="2150270"/>
                <a:ext cx="117779" cy="192644"/>
              </a:xfrm>
              <a:custGeom>
                <a:rect b="b" l="l" r="r" t="t"/>
                <a:pathLst>
                  <a:path extrusionOk="0" h="2249" w="1375">
                    <a:moveTo>
                      <a:pt x="1009" y="1"/>
                    </a:moveTo>
                    <a:lnTo>
                      <a:pt x="1" y="1125"/>
                    </a:lnTo>
                    <a:lnTo>
                      <a:pt x="1009" y="2249"/>
                    </a:lnTo>
                    <a:lnTo>
                      <a:pt x="1374" y="1928"/>
                    </a:lnTo>
                    <a:lnTo>
                      <a:pt x="661" y="1125"/>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0" name="Google Shape;19980;p78"/>
              <p:cNvSpPr/>
              <p:nvPr/>
            </p:nvSpPr>
            <p:spPr>
              <a:xfrm>
                <a:off x="6925020" y="2895323"/>
                <a:ext cx="1028575" cy="1029432"/>
              </a:xfrm>
              <a:custGeom>
                <a:rect b="b" l="l" r="r" t="t"/>
                <a:pathLst>
                  <a:path extrusionOk="0" h="12018" w="12008">
                    <a:moveTo>
                      <a:pt x="6004" y="2534"/>
                    </a:moveTo>
                    <a:cubicBezTo>
                      <a:pt x="7913" y="2534"/>
                      <a:pt x="9474" y="4086"/>
                      <a:pt x="9474" y="6004"/>
                    </a:cubicBezTo>
                    <a:lnTo>
                      <a:pt x="9474" y="6013"/>
                    </a:lnTo>
                    <a:cubicBezTo>
                      <a:pt x="9474" y="7931"/>
                      <a:pt x="7922" y="9484"/>
                      <a:pt x="6004" y="9484"/>
                    </a:cubicBezTo>
                    <a:cubicBezTo>
                      <a:pt x="4086" y="9484"/>
                      <a:pt x="2525" y="7931"/>
                      <a:pt x="2525" y="6013"/>
                    </a:cubicBezTo>
                    <a:cubicBezTo>
                      <a:pt x="2525" y="4095"/>
                      <a:pt x="4086" y="2534"/>
                      <a:pt x="6004" y="2534"/>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1" name="Google Shape;19981;p78"/>
              <p:cNvSpPr/>
              <p:nvPr/>
            </p:nvSpPr>
            <p:spPr>
              <a:xfrm>
                <a:off x="7384232" y="3260569"/>
                <a:ext cx="113924" cy="282841"/>
              </a:xfrm>
              <a:custGeom>
                <a:rect b="b" l="l" r="r" t="t"/>
                <a:pathLst>
                  <a:path extrusionOk="0" h="3302" w="1330">
                    <a:moveTo>
                      <a:pt x="857" y="1"/>
                    </a:moveTo>
                    <a:lnTo>
                      <a:pt x="1" y="3177"/>
                    </a:lnTo>
                    <a:lnTo>
                      <a:pt x="474" y="3302"/>
                    </a:lnTo>
                    <a:lnTo>
                      <a:pt x="1330"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2" name="Google Shape;19982;p78"/>
              <p:cNvSpPr/>
              <p:nvPr/>
            </p:nvSpPr>
            <p:spPr>
              <a:xfrm>
                <a:off x="7511092" y="3305710"/>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3" name="Google Shape;19983;p78"/>
              <p:cNvSpPr/>
              <p:nvPr/>
            </p:nvSpPr>
            <p:spPr>
              <a:xfrm>
                <a:off x="7249749" y="3306481"/>
                <a:ext cx="117779" cy="192644"/>
              </a:xfrm>
              <a:custGeom>
                <a:rect b="b" l="l" r="r" t="t"/>
                <a:pathLst>
                  <a:path extrusionOk="0" h="2249" w="1375">
                    <a:moveTo>
                      <a:pt x="1009" y="0"/>
                    </a:moveTo>
                    <a:lnTo>
                      <a:pt x="1" y="1115"/>
                    </a:lnTo>
                    <a:lnTo>
                      <a:pt x="1009" y="2248"/>
                    </a:lnTo>
                    <a:lnTo>
                      <a:pt x="1374" y="1918"/>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4" name="Google Shape;19984;p78"/>
              <p:cNvSpPr/>
              <p:nvPr/>
            </p:nvSpPr>
            <p:spPr>
              <a:xfrm>
                <a:off x="6925020" y="4051534"/>
                <a:ext cx="1028575" cy="1028575"/>
              </a:xfrm>
              <a:custGeom>
                <a:rect b="b" l="l" r="r" t="t"/>
                <a:pathLst>
                  <a:path extrusionOk="0" h="12008" w="12008">
                    <a:moveTo>
                      <a:pt x="6004" y="2534"/>
                    </a:moveTo>
                    <a:cubicBezTo>
                      <a:pt x="7913" y="2534"/>
                      <a:pt x="9474" y="4077"/>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5" name="Google Shape;19985;p78"/>
              <p:cNvSpPr/>
              <p:nvPr/>
            </p:nvSpPr>
            <p:spPr>
              <a:xfrm>
                <a:off x="7384232" y="4416780"/>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6" name="Google Shape;19986;p78"/>
              <p:cNvSpPr/>
              <p:nvPr/>
            </p:nvSpPr>
            <p:spPr>
              <a:xfrm>
                <a:off x="7511092" y="4461836"/>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7" name="Google Shape;19987;p78"/>
              <p:cNvSpPr/>
              <p:nvPr/>
            </p:nvSpPr>
            <p:spPr>
              <a:xfrm>
                <a:off x="7249749" y="4461836"/>
                <a:ext cx="117779" cy="192644"/>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8" name="Google Shape;19988;p78"/>
              <p:cNvSpPr/>
              <p:nvPr/>
            </p:nvSpPr>
            <p:spPr>
              <a:xfrm>
                <a:off x="6925020" y="5206889"/>
                <a:ext cx="1028575" cy="1029432"/>
              </a:xfrm>
              <a:custGeom>
                <a:rect b="b" l="l" r="r" t="t"/>
                <a:pathLst>
                  <a:path extrusionOk="0" h="12018" w="12008">
                    <a:moveTo>
                      <a:pt x="6020" y="2543"/>
                    </a:moveTo>
                    <a:cubicBezTo>
                      <a:pt x="7922" y="2543"/>
                      <a:pt x="9474" y="4092"/>
                      <a:pt x="9474" y="6004"/>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87"/>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89" name="Google Shape;19989;p78"/>
              <p:cNvSpPr/>
              <p:nvPr/>
            </p:nvSpPr>
            <p:spPr>
              <a:xfrm>
                <a:off x="7384232" y="5572905"/>
                <a:ext cx="113924" cy="282070"/>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0" name="Google Shape;19990;p78"/>
              <p:cNvSpPr/>
              <p:nvPr/>
            </p:nvSpPr>
            <p:spPr>
              <a:xfrm>
                <a:off x="7511092" y="5617276"/>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1" name="Google Shape;19991;p78"/>
              <p:cNvSpPr/>
              <p:nvPr/>
            </p:nvSpPr>
            <p:spPr>
              <a:xfrm>
                <a:off x="7249749" y="5618047"/>
                <a:ext cx="117779" cy="192644"/>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2" name="Google Shape;19992;p78"/>
              <p:cNvSpPr/>
              <p:nvPr/>
            </p:nvSpPr>
            <p:spPr>
              <a:xfrm>
                <a:off x="6925020" y="6363100"/>
                <a:ext cx="1028575" cy="1028575"/>
              </a:xfrm>
              <a:custGeom>
                <a:rect b="b" l="l" r="r" t="t"/>
                <a:pathLst>
                  <a:path extrusionOk="0" h="12008" w="12008">
                    <a:moveTo>
                      <a:pt x="6004" y="2534"/>
                    </a:moveTo>
                    <a:cubicBezTo>
                      <a:pt x="7913" y="2534"/>
                      <a:pt x="9474" y="4086"/>
                      <a:pt x="9474" y="5995"/>
                    </a:cubicBezTo>
                    <a:lnTo>
                      <a:pt x="9474" y="6004"/>
                    </a:lnTo>
                    <a:cubicBezTo>
                      <a:pt x="9474" y="7922"/>
                      <a:pt x="7922" y="9474"/>
                      <a:pt x="6004" y="9474"/>
                    </a:cubicBezTo>
                    <a:cubicBezTo>
                      <a:pt x="4086" y="9474"/>
                      <a:pt x="2525" y="7922"/>
                      <a:pt x="2525" y="6004"/>
                    </a:cubicBezTo>
                    <a:cubicBezTo>
                      <a:pt x="2525" y="4086"/>
                      <a:pt x="4086" y="2534"/>
                      <a:pt x="6004" y="2534"/>
                    </a:cubicBezTo>
                    <a:close/>
                    <a:moveTo>
                      <a:pt x="6004" y="0"/>
                    </a:moveTo>
                    <a:lnTo>
                      <a:pt x="5522" y="473"/>
                    </a:lnTo>
                    <a:lnTo>
                      <a:pt x="4621" y="1374"/>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3" name="Google Shape;19993;p78"/>
              <p:cNvSpPr/>
              <p:nvPr/>
            </p:nvSpPr>
            <p:spPr>
              <a:xfrm>
                <a:off x="7384232" y="6728346"/>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4" name="Google Shape;19994;p78"/>
              <p:cNvSpPr/>
              <p:nvPr/>
            </p:nvSpPr>
            <p:spPr>
              <a:xfrm>
                <a:off x="7249749" y="6773402"/>
                <a:ext cx="117779" cy="192644"/>
              </a:xfrm>
              <a:custGeom>
                <a:rect b="b" l="l" r="r" t="t"/>
                <a:pathLst>
                  <a:path extrusionOk="0" h="2249" w="1375">
                    <a:moveTo>
                      <a:pt x="1009" y="1"/>
                    </a:moveTo>
                    <a:lnTo>
                      <a:pt x="1" y="1125"/>
                    </a:lnTo>
                    <a:lnTo>
                      <a:pt x="1009" y="2249"/>
                    </a:lnTo>
                    <a:lnTo>
                      <a:pt x="1374" y="1928"/>
                    </a:lnTo>
                    <a:lnTo>
                      <a:pt x="661" y="1134"/>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5" name="Google Shape;19995;p78"/>
              <p:cNvSpPr/>
              <p:nvPr/>
            </p:nvSpPr>
            <p:spPr>
              <a:xfrm>
                <a:off x="7511092" y="6773402"/>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6" name="Google Shape;19996;p78"/>
              <p:cNvSpPr/>
              <p:nvPr/>
            </p:nvSpPr>
            <p:spPr>
              <a:xfrm>
                <a:off x="6925020" y="7518455"/>
                <a:ext cx="1028575" cy="1029432"/>
              </a:xfrm>
              <a:custGeom>
                <a:rect b="b" l="l" r="r" t="t"/>
                <a:pathLst>
                  <a:path extrusionOk="0" h="12018" w="12008">
                    <a:moveTo>
                      <a:pt x="6020" y="2543"/>
                    </a:moveTo>
                    <a:cubicBezTo>
                      <a:pt x="7922" y="2543"/>
                      <a:pt x="9474" y="4092"/>
                      <a:pt x="9474" y="6005"/>
                    </a:cubicBezTo>
                    <a:lnTo>
                      <a:pt x="9474" y="6013"/>
                    </a:lnTo>
                    <a:cubicBezTo>
                      <a:pt x="9474" y="7931"/>
                      <a:pt x="7922" y="9484"/>
                      <a:pt x="6004" y="9484"/>
                    </a:cubicBezTo>
                    <a:cubicBezTo>
                      <a:pt x="4086" y="9484"/>
                      <a:pt x="2525" y="7931"/>
                      <a:pt x="2525" y="6013"/>
                    </a:cubicBezTo>
                    <a:cubicBezTo>
                      <a:pt x="2525" y="4095"/>
                      <a:pt x="4086" y="2543"/>
                      <a:pt x="6004" y="2543"/>
                    </a:cubicBezTo>
                    <a:cubicBezTo>
                      <a:pt x="6009" y="2543"/>
                      <a:pt x="6015" y="2543"/>
                      <a:pt x="6020" y="2543"/>
                    </a:cubicBezTo>
                    <a:close/>
                    <a:moveTo>
                      <a:pt x="6004" y="1"/>
                    </a:moveTo>
                    <a:lnTo>
                      <a:pt x="5522" y="482"/>
                    </a:lnTo>
                    <a:lnTo>
                      <a:pt x="4621" y="1383"/>
                    </a:lnTo>
                    <a:lnTo>
                      <a:pt x="4247" y="1749"/>
                    </a:lnTo>
                    <a:lnTo>
                      <a:pt x="1758" y="1749"/>
                    </a:lnTo>
                    <a:lnTo>
                      <a:pt x="1758" y="4247"/>
                    </a:lnTo>
                    <a:lnTo>
                      <a:pt x="0" y="6013"/>
                    </a:lnTo>
                    <a:lnTo>
                      <a:pt x="1374" y="7396"/>
                    </a:lnTo>
                    <a:lnTo>
                      <a:pt x="1758" y="7771"/>
                    </a:lnTo>
                    <a:lnTo>
                      <a:pt x="1758" y="10260"/>
                    </a:lnTo>
                    <a:lnTo>
                      <a:pt x="4247" y="10260"/>
                    </a:lnTo>
                    <a:lnTo>
                      <a:pt x="6004" y="12017"/>
                    </a:lnTo>
                    <a:lnTo>
                      <a:pt x="7761" y="10260"/>
                    </a:lnTo>
                    <a:lnTo>
                      <a:pt x="10250" y="10260"/>
                    </a:lnTo>
                    <a:lnTo>
                      <a:pt x="10250" y="7771"/>
                    </a:lnTo>
                    <a:lnTo>
                      <a:pt x="12008" y="6013"/>
                    </a:lnTo>
                    <a:lnTo>
                      <a:pt x="10250" y="4247"/>
                    </a:lnTo>
                    <a:lnTo>
                      <a:pt x="10250" y="1749"/>
                    </a:lnTo>
                    <a:lnTo>
                      <a:pt x="7735"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7" name="Google Shape;19997;p78"/>
              <p:cNvSpPr/>
              <p:nvPr/>
            </p:nvSpPr>
            <p:spPr>
              <a:xfrm>
                <a:off x="7384232" y="7884471"/>
                <a:ext cx="113924" cy="282070"/>
              </a:xfrm>
              <a:custGeom>
                <a:rect b="b" l="l" r="r" t="t"/>
                <a:pathLst>
                  <a:path extrusionOk="0" h="3293" w="1330">
                    <a:moveTo>
                      <a:pt x="857" y="1"/>
                    </a:moveTo>
                    <a:lnTo>
                      <a:pt x="1" y="3168"/>
                    </a:lnTo>
                    <a:lnTo>
                      <a:pt x="474" y="3293"/>
                    </a:lnTo>
                    <a:lnTo>
                      <a:pt x="1330"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8" name="Google Shape;19998;p78"/>
              <p:cNvSpPr/>
              <p:nvPr/>
            </p:nvSpPr>
            <p:spPr>
              <a:xfrm>
                <a:off x="7249749" y="7929613"/>
                <a:ext cx="117779" cy="192644"/>
              </a:xfrm>
              <a:custGeom>
                <a:rect b="b" l="l" r="r" t="t"/>
                <a:pathLst>
                  <a:path extrusionOk="0" h="2249" w="1375">
                    <a:moveTo>
                      <a:pt x="1009" y="0"/>
                    </a:moveTo>
                    <a:lnTo>
                      <a:pt x="1" y="1124"/>
                    </a:lnTo>
                    <a:lnTo>
                      <a:pt x="1009" y="2248"/>
                    </a:lnTo>
                    <a:lnTo>
                      <a:pt x="1374" y="1927"/>
                    </a:lnTo>
                    <a:lnTo>
                      <a:pt x="661" y="1124"/>
                    </a:lnTo>
                    <a:lnTo>
                      <a:pt x="1374"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19999" name="Google Shape;19999;p78"/>
              <p:cNvSpPr/>
              <p:nvPr/>
            </p:nvSpPr>
            <p:spPr>
              <a:xfrm>
                <a:off x="7511092" y="7928842"/>
                <a:ext cx="117779" cy="192644"/>
              </a:xfrm>
              <a:custGeom>
                <a:rect b="b" l="l" r="r" t="t"/>
                <a:pathLst>
                  <a:path extrusionOk="0" h="2249" w="1375">
                    <a:moveTo>
                      <a:pt x="366" y="0"/>
                    </a:moveTo>
                    <a:lnTo>
                      <a:pt x="1" y="330"/>
                    </a:lnTo>
                    <a:lnTo>
                      <a:pt x="723" y="1124"/>
                    </a:lnTo>
                    <a:lnTo>
                      <a:pt x="1" y="1918"/>
                    </a:lnTo>
                    <a:lnTo>
                      <a:pt x="366" y="2248"/>
                    </a:lnTo>
                    <a:lnTo>
                      <a:pt x="1374" y="1124"/>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0" name="Google Shape;20000;p78"/>
              <p:cNvSpPr/>
              <p:nvPr/>
            </p:nvSpPr>
            <p:spPr>
              <a:xfrm>
                <a:off x="6925020" y="8674666"/>
                <a:ext cx="1028575" cy="1028575"/>
              </a:xfrm>
              <a:custGeom>
                <a:rect b="b" l="l" r="r" t="t"/>
                <a:pathLst>
                  <a:path extrusionOk="0" h="12008" w="12008">
                    <a:moveTo>
                      <a:pt x="6004" y="2534"/>
                    </a:moveTo>
                    <a:cubicBezTo>
                      <a:pt x="7913" y="2534"/>
                      <a:pt x="9474" y="4086"/>
                      <a:pt x="9474" y="5995"/>
                    </a:cubicBezTo>
                    <a:lnTo>
                      <a:pt x="9474" y="6004"/>
                    </a:lnTo>
                    <a:cubicBezTo>
                      <a:pt x="9474" y="7922"/>
                      <a:pt x="7922" y="9483"/>
                      <a:pt x="6004" y="9483"/>
                    </a:cubicBezTo>
                    <a:cubicBezTo>
                      <a:pt x="4086" y="9483"/>
                      <a:pt x="2525" y="7922"/>
                      <a:pt x="2525" y="6004"/>
                    </a:cubicBezTo>
                    <a:cubicBezTo>
                      <a:pt x="2525" y="4086"/>
                      <a:pt x="4086" y="2534"/>
                      <a:pt x="6004" y="2534"/>
                    </a:cubicBezTo>
                    <a:close/>
                    <a:moveTo>
                      <a:pt x="6004" y="0"/>
                    </a:moveTo>
                    <a:lnTo>
                      <a:pt x="5522" y="473"/>
                    </a:lnTo>
                    <a:lnTo>
                      <a:pt x="4621" y="1383"/>
                    </a:lnTo>
                    <a:lnTo>
                      <a:pt x="4247" y="1740"/>
                    </a:lnTo>
                    <a:lnTo>
                      <a:pt x="1758" y="1740"/>
                    </a:lnTo>
                    <a:lnTo>
                      <a:pt x="1758" y="4247"/>
                    </a:lnTo>
                    <a:lnTo>
                      <a:pt x="0" y="6004"/>
                    </a:lnTo>
                    <a:lnTo>
                      <a:pt x="1374" y="7387"/>
                    </a:lnTo>
                    <a:lnTo>
                      <a:pt x="1758" y="7761"/>
                    </a:lnTo>
                    <a:lnTo>
                      <a:pt x="1758" y="10250"/>
                    </a:lnTo>
                    <a:lnTo>
                      <a:pt x="4247" y="10250"/>
                    </a:lnTo>
                    <a:lnTo>
                      <a:pt x="6004" y="12008"/>
                    </a:lnTo>
                    <a:lnTo>
                      <a:pt x="7761" y="10250"/>
                    </a:lnTo>
                    <a:lnTo>
                      <a:pt x="10250" y="10250"/>
                    </a:lnTo>
                    <a:lnTo>
                      <a:pt x="10250" y="7761"/>
                    </a:lnTo>
                    <a:lnTo>
                      <a:pt x="12008" y="6004"/>
                    </a:lnTo>
                    <a:lnTo>
                      <a:pt x="10250" y="4247"/>
                    </a:lnTo>
                    <a:lnTo>
                      <a:pt x="10250" y="1740"/>
                    </a:lnTo>
                    <a:lnTo>
                      <a:pt x="7735"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1" name="Google Shape;20001;p78"/>
              <p:cNvSpPr/>
              <p:nvPr/>
            </p:nvSpPr>
            <p:spPr>
              <a:xfrm>
                <a:off x="7384232" y="9039912"/>
                <a:ext cx="113924" cy="282841"/>
              </a:xfrm>
              <a:custGeom>
                <a:rect b="b" l="l" r="r" t="t"/>
                <a:pathLst>
                  <a:path extrusionOk="0" h="3302" w="1330">
                    <a:moveTo>
                      <a:pt x="857" y="0"/>
                    </a:moveTo>
                    <a:lnTo>
                      <a:pt x="1" y="3176"/>
                    </a:lnTo>
                    <a:lnTo>
                      <a:pt x="474" y="3301"/>
                    </a:lnTo>
                    <a:lnTo>
                      <a:pt x="1330"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2" name="Google Shape;20002;p78"/>
              <p:cNvSpPr/>
              <p:nvPr/>
            </p:nvSpPr>
            <p:spPr>
              <a:xfrm>
                <a:off x="7511092" y="9084968"/>
                <a:ext cx="117779" cy="191873"/>
              </a:xfrm>
              <a:custGeom>
                <a:rect b="b" l="l" r="r" t="t"/>
                <a:pathLst>
                  <a:path extrusionOk="0" h="2240" w="1375">
                    <a:moveTo>
                      <a:pt x="366" y="1"/>
                    </a:moveTo>
                    <a:lnTo>
                      <a:pt x="1" y="322"/>
                    </a:lnTo>
                    <a:lnTo>
                      <a:pt x="723" y="1125"/>
                    </a:lnTo>
                    <a:lnTo>
                      <a:pt x="1" y="1919"/>
                    </a:lnTo>
                    <a:lnTo>
                      <a:pt x="366" y="2240"/>
                    </a:lnTo>
                    <a:lnTo>
                      <a:pt x="1374" y="1125"/>
                    </a:lnTo>
                    <a:lnTo>
                      <a:pt x="366"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3" name="Google Shape;20003;p78"/>
              <p:cNvSpPr/>
              <p:nvPr/>
            </p:nvSpPr>
            <p:spPr>
              <a:xfrm>
                <a:off x="7249749" y="9084968"/>
                <a:ext cx="117779" cy="193415"/>
              </a:xfrm>
              <a:custGeom>
                <a:rect b="b" l="l" r="r" t="t"/>
                <a:pathLst>
                  <a:path extrusionOk="0" h="2258" w="1375">
                    <a:moveTo>
                      <a:pt x="1009" y="1"/>
                    </a:moveTo>
                    <a:lnTo>
                      <a:pt x="1" y="1125"/>
                    </a:lnTo>
                    <a:lnTo>
                      <a:pt x="1009" y="2258"/>
                    </a:lnTo>
                    <a:lnTo>
                      <a:pt x="1374" y="1928"/>
                    </a:lnTo>
                    <a:lnTo>
                      <a:pt x="661" y="1134"/>
                    </a:lnTo>
                    <a:lnTo>
                      <a:pt x="1374"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4" name="Google Shape;20004;p78"/>
              <p:cNvSpPr/>
              <p:nvPr/>
            </p:nvSpPr>
            <p:spPr>
              <a:xfrm>
                <a:off x="6982325" y="-2"/>
                <a:ext cx="913966" cy="456983"/>
              </a:xfrm>
              <a:custGeom>
                <a:rect b="b" l="l" r="r" t="t"/>
                <a:pathLst>
                  <a:path extrusionOk="0" h="5335" w="10670">
                    <a:moveTo>
                      <a:pt x="0" y="0"/>
                    </a:moveTo>
                    <a:lnTo>
                      <a:pt x="705" y="714"/>
                    </a:lnTo>
                    <a:lnTo>
                      <a:pt x="1089" y="1088"/>
                    </a:lnTo>
                    <a:lnTo>
                      <a:pt x="1089" y="3577"/>
                    </a:lnTo>
                    <a:lnTo>
                      <a:pt x="3578" y="3577"/>
                    </a:lnTo>
                    <a:lnTo>
                      <a:pt x="5335" y="5335"/>
                    </a:lnTo>
                    <a:lnTo>
                      <a:pt x="7092" y="3577"/>
                    </a:lnTo>
                    <a:lnTo>
                      <a:pt x="9581" y="3577"/>
                    </a:lnTo>
                    <a:lnTo>
                      <a:pt x="9581" y="1088"/>
                    </a:lnTo>
                    <a:lnTo>
                      <a:pt x="10670" y="0"/>
                    </a:lnTo>
                    <a:lnTo>
                      <a:pt x="8743" y="0"/>
                    </a:lnTo>
                    <a:cubicBezTo>
                      <a:pt x="8431" y="1597"/>
                      <a:pt x="7021" y="2801"/>
                      <a:pt x="5335" y="2801"/>
                    </a:cubicBezTo>
                    <a:cubicBezTo>
                      <a:pt x="3640" y="2801"/>
                      <a:pt x="2239"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5" name="Google Shape;20005;p78"/>
              <p:cNvSpPr/>
              <p:nvPr/>
            </p:nvSpPr>
            <p:spPr>
              <a:xfrm>
                <a:off x="7384232" y="-2"/>
                <a:ext cx="61245" cy="76492"/>
              </a:xfrm>
              <a:custGeom>
                <a:rect b="b" l="l" r="r" t="t"/>
                <a:pathLst>
                  <a:path extrusionOk="0" h="893" w="715">
                    <a:moveTo>
                      <a:pt x="206" y="0"/>
                    </a:moveTo>
                    <a:lnTo>
                      <a:pt x="1" y="767"/>
                    </a:lnTo>
                    <a:lnTo>
                      <a:pt x="474" y="892"/>
                    </a:lnTo>
                    <a:lnTo>
                      <a:pt x="71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6" name="Google Shape;20006;p78"/>
              <p:cNvSpPr/>
              <p:nvPr/>
            </p:nvSpPr>
            <p:spPr>
              <a:xfrm>
                <a:off x="7511092" y="-2"/>
                <a:ext cx="58932" cy="30580"/>
              </a:xfrm>
              <a:custGeom>
                <a:rect b="b" l="l" r="r" t="t"/>
                <a:pathLst>
                  <a:path extrusionOk="0" h="357" w="688">
                    <a:moveTo>
                      <a:pt x="36" y="0"/>
                    </a:moveTo>
                    <a:lnTo>
                      <a:pt x="1" y="36"/>
                    </a:lnTo>
                    <a:lnTo>
                      <a:pt x="366" y="357"/>
                    </a:lnTo>
                    <a:lnTo>
                      <a:pt x="68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7" name="Google Shape;20007;p78"/>
              <p:cNvSpPr/>
              <p:nvPr/>
            </p:nvSpPr>
            <p:spPr>
              <a:xfrm>
                <a:off x="7307825" y="-2"/>
                <a:ext cx="59703" cy="31351"/>
              </a:xfrm>
              <a:custGeom>
                <a:rect b="b" l="l" r="r" t="t"/>
                <a:pathLst>
                  <a:path extrusionOk="0" h="366" w="697">
                    <a:moveTo>
                      <a:pt x="1" y="0"/>
                    </a:moveTo>
                    <a:lnTo>
                      <a:pt x="331" y="366"/>
                    </a:lnTo>
                    <a:lnTo>
                      <a:pt x="696" y="45"/>
                    </a:lnTo>
                    <a:lnTo>
                      <a:pt x="66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8" name="Google Shape;20008;p78"/>
              <p:cNvSpPr/>
              <p:nvPr/>
            </p:nvSpPr>
            <p:spPr>
              <a:xfrm>
                <a:off x="6982325" y="9830021"/>
                <a:ext cx="913966" cy="456983"/>
              </a:xfrm>
              <a:custGeom>
                <a:rect b="b" l="l" r="r" t="t"/>
                <a:pathLst>
                  <a:path extrusionOk="0" h="5335" w="10670">
                    <a:moveTo>
                      <a:pt x="5335" y="0"/>
                    </a:moveTo>
                    <a:lnTo>
                      <a:pt x="3578" y="1758"/>
                    </a:lnTo>
                    <a:lnTo>
                      <a:pt x="1089" y="1758"/>
                    </a:lnTo>
                    <a:lnTo>
                      <a:pt x="1089" y="4247"/>
                    </a:lnTo>
                    <a:lnTo>
                      <a:pt x="705" y="4621"/>
                    </a:lnTo>
                    <a:lnTo>
                      <a:pt x="0" y="5335"/>
                    </a:lnTo>
                    <a:lnTo>
                      <a:pt x="1927" y="5335"/>
                    </a:lnTo>
                    <a:cubicBezTo>
                      <a:pt x="2239" y="3738"/>
                      <a:pt x="3640" y="2534"/>
                      <a:pt x="5335" y="2534"/>
                    </a:cubicBezTo>
                    <a:cubicBezTo>
                      <a:pt x="7021" y="2534"/>
                      <a:pt x="8431" y="3738"/>
                      <a:pt x="8743" y="5335"/>
                    </a:cubicBezTo>
                    <a:lnTo>
                      <a:pt x="10670" y="5335"/>
                    </a:lnTo>
                    <a:lnTo>
                      <a:pt x="9581" y="4247"/>
                    </a:lnTo>
                    <a:lnTo>
                      <a:pt x="9581" y="1758"/>
                    </a:lnTo>
                    <a:lnTo>
                      <a:pt x="709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09" name="Google Shape;20009;p78"/>
              <p:cNvSpPr/>
              <p:nvPr/>
            </p:nvSpPr>
            <p:spPr>
              <a:xfrm>
                <a:off x="7384232" y="10210514"/>
                <a:ext cx="61245" cy="76492"/>
              </a:xfrm>
              <a:custGeom>
                <a:rect b="b" l="l" r="r" t="t"/>
                <a:pathLst>
                  <a:path extrusionOk="0" h="893" w="715">
                    <a:moveTo>
                      <a:pt x="474" y="1"/>
                    </a:moveTo>
                    <a:lnTo>
                      <a:pt x="1" y="135"/>
                    </a:lnTo>
                    <a:lnTo>
                      <a:pt x="206" y="893"/>
                    </a:lnTo>
                    <a:lnTo>
                      <a:pt x="714" y="893"/>
                    </a:lnTo>
                    <a:lnTo>
                      <a:pt x="47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0" name="Google Shape;20010;p78"/>
              <p:cNvSpPr/>
              <p:nvPr/>
            </p:nvSpPr>
            <p:spPr>
              <a:xfrm>
                <a:off x="7511092" y="10256426"/>
                <a:ext cx="58932" cy="30580"/>
              </a:xfrm>
              <a:custGeom>
                <a:rect b="b" l="l" r="r" t="t"/>
                <a:pathLst>
                  <a:path extrusionOk="0" h="357" w="688">
                    <a:moveTo>
                      <a:pt x="366" y="0"/>
                    </a:moveTo>
                    <a:lnTo>
                      <a:pt x="1" y="321"/>
                    </a:lnTo>
                    <a:lnTo>
                      <a:pt x="36" y="357"/>
                    </a:lnTo>
                    <a:lnTo>
                      <a:pt x="688" y="357"/>
                    </a:lnTo>
                    <a:lnTo>
                      <a:pt x="36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1" name="Google Shape;20011;p78"/>
              <p:cNvSpPr/>
              <p:nvPr/>
            </p:nvSpPr>
            <p:spPr>
              <a:xfrm>
                <a:off x="7307825" y="10255655"/>
                <a:ext cx="59703" cy="31351"/>
              </a:xfrm>
              <a:custGeom>
                <a:rect b="b" l="l" r="r" t="t"/>
                <a:pathLst>
                  <a:path extrusionOk="0" h="366" w="697">
                    <a:moveTo>
                      <a:pt x="331" y="0"/>
                    </a:moveTo>
                    <a:lnTo>
                      <a:pt x="1" y="366"/>
                    </a:lnTo>
                    <a:lnTo>
                      <a:pt x="661" y="366"/>
                    </a:lnTo>
                    <a:lnTo>
                      <a:pt x="696" y="321"/>
                    </a:lnTo>
                    <a:lnTo>
                      <a:pt x="33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20012" name="Google Shape;20012;p78"/>
            <p:cNvGrpSpPr/>
            <p:nvPr/>
          </p:nvGrpSpPr>
          <p:grpSpPr>
            <a:xfrm>
              <a:off x="9264853" y="-2"/>
              <a:ext cx="1029432" cy="10287008"/>
              <a:chOff x="9264853" y="-2"/>
              <a:chExt cx="1029432" cy="10287008"/>
            </a:xfrm>
          </p:grpSpPr>
          <p:sp>
            <p:nvSpPr>
              <p:cNvPr id="20013" name="Google Shape;20013;p78"/>
              <p:cNvSpPr/>
              <p:nvPr/>
            </p:nvSpPr>
            <p:spPr>
              <a:xfrm>
                <a:off x="926485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4" name="Google Shape;20014;p78"/>
              <p:cNvSpPr/>
              <p:nvPr/>
            </p:nvSpPr>
            <p:spPr>
              <a:xfrm>
                <a:off x="9724836" y="949003"/>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5" name="Google Shape;20015;p78"/>
              <p:cNvSpPr/>
              <p:nvPr/>
            </p:nvSpPr>
            <p:spPr>
              <a:xfrm>
                <a:off x="9590353" y="994915"/>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6" name="Google Shape;20016;p78"/>
              <p:cNvSpPr/>
              <p:nvPr/>
            </p:nvSpPr>
            <p:spPr>
              <a:xfrm>
                <a:off x="9851696" y="994144"/>
                <a:ext cx="117779" cy="192644"/>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7" name="Google Shape;20017;p78"/>
              <p:cNvSpPr/>
              <p:nvPr/>
            </p:nvSpPr>
            <p:spPr>
              <a:xfrm>
                <a:off x="926485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8" name="Google Shape;20018;p78"/>
              <p:cNvSpPr/>
              <p:nvPr/>
            </p:nvSpPr>
            <p:spPr>
              <a:xfrm>
                <a:off x="9724836" y="2105214"/>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19" name="Google Shape;20019;p78"/>
              <p:cNvSpPr/>
              <p:nvPr/>
            </p:nvSpPr>
            <p:spPr>
              <a:xfrm>
                <a:off x="9590353" y="2150270"/>
                <a:ext cx="117008" cy="192644"/>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0" name="Google Shape;20020;p78"/>
              <p:cNvSpPr/>
              <p:nvPr/>
            </p:nvSpPr>
            <p:spPr>
              <a:xfrm>
                <a:off x="9851696" y="2150270"/>
                <a:ext cx="117779" cy="191873"/>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1" name="Google Shape;20021;p78"/>
              <p:cNvSpPr/>
              <p:nvPr/>
            </p:nvSpPr>
            <p:spPr>
              <a:xfrm>
                <a:off x="926485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2" name="Google Shape;20022;p78"/>
              <p:cNvSpPr/>
              <p:nvPr/>
            </p:nvSpPr>
            <p:spPr>
              <a:xfrm>
                <a:off x="9724836" y="3260569"/>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3" name="Google Shape;20023;p78"/>
              <p:cNvSpPr/>
              <p:nvPr/>
            </p:nvSpPr>
            <p:spPr>
              <a:xfrm>
                <a:off x="9590353" y="3306481"/>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4" name="Google Shape;20024;p78"/>
              <p:cNvSpPr/>
              <p:nvPr/>
            </p:nvSpPr>
            <p:spPr>
              <a:xfrm>
                <a:off x="9851696" y="3305710"/>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5" name="Google Shape;20025;p78"/>
              <p:cNvSpPr/>
              <p:nvPr/>
            </p:nvSpPr>
            <p:spPr>
              <a:xfrm>
                <a:off x="926485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6" name="Google Shape;20026;p78"/>
              <p:cNvSpPr/>
              <p:nvPr/>
            </p:nvSpPr>
            <p:spPr>
              <a:xfrm>
                <a:off x="9724836" y="4416780"/>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7" name="Google Shape;20027;p78"/>
              <p:cNvSpPr/>
              <p:nvPr/>
            </p:nvSpPr>
            <p:spPr>
              <a:xfrm>
                <a:off x="9851696" y="4461836"/>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8" name="Google Shape;20028;p78"/>
              <p:cNvSpPr/>
              <p:nvPr/>
            </p:nvSpPr>
            <p:spPr>
              <a:xfrm>
                <a:off x="9590353" y="4461836"/>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29" name="Google Shape;20029;p78"/>
              <p:cNvSpPr/>
              <p:nvPr/>
            </p:nvSpPr>
            <p:spPr>
              <a:xfrm>
                <a:off x="926485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0" name="Google Shape;20030;p78"/>
              <p:cNvSpPr/>
              <p:nvPr/>
            </p:nvSpPr>
            <p:spPr>
              <a:xfrm>
                <a:off x="9724836" y="5572905"/>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1" name="Google Shape;20031;p78"/>
              <p:cNvSpPr/>
              <p:nvPr/>
            </p:nvSpPr>
            <p:spPr>
              <a:xfrm>
                <a:off x="9590353" y="5618047"/>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2" name="Google Shape;20032;p78"/>
              <p:cNvSpPr/>
              <p:nvPr/>
            </p:nvSpPr>
            <p:spPr>
              <a:xfrm>
                <a:off x="9851696" y="5617276"/>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3" name="Google Shape;20033;p78"/>
              <p:cNvSpPr/>
              <p:nvPr/>
            </p:nvSpPr>
            <p:spPr>
              <a:xfrm>
                <a:off x="926485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4" name="Google Shape;20034;p78"/>
              <p:cNvSpPr/>
              <p:nvPr/>
            </p:nvSpPr>
            <p:spPr>
              <a:xfrm>
                <a:off x="9724836" y="6728346"/>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5" name="Google Shape;20035;p78"/>
              <p:cNvSpPr/>
              <p:nvPr/>
            </p:nvSpPr>
            <p:spPr>
              <a:xfrm>
                <a:off x="9851696" y="6773402"/>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6" name="Google Shape;20036;p78"/>
              <p:cNvSpPr/>
              <p:nvPr/>
            </p:nvSpPr>
            <p:spPr>
              <a:xfrm>
                <a:off x="9590353" y="6773402"/>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7" name="Google Shape;20037;p78"/>
              <p:cNvSpPr/>
              <p:nvPr/>
            </p:nvSpPr>
            <p:spPr>
              <a:xfrm>
                <a:off x="926485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8" name="Google Shape;20038;p78"/>
              <p:cNvSpPr/>
              <p:nvPr/>
            </p:nvSpPr>
            <p:spPr>
              <a:xfrm>
                <a:off x="9724836" y="7884471"/>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39" name="Google Shape;20039;p78"/>
              <p:cNvSpPr/>
              <p:nvPr/>
            </p:nvSpPr>
            <p:spPr>
              <a:xfrm>
                <a:off x="9851696" y="7928842"/>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0" name="Google Shape;20040;p78"/>
              <p:cNvSpPr/>
              <p:nvPr/>
            </p:nvSpPr>
            <p:spPr>
              <a:xfrm>
                <a:off x="9590353" y="7929613"/>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1" name="Google Shape;20041;p78"/>
              <p:cNvSpPr/>
              <p:nvPr/>
            </p:nvSpPr>
            <p:spPr>
              <a:xfrm>
                <a:off x="926485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2" name="Google Shape;20042;p78"/>
              <p:cNvSpPr/>
              <p:nvPr/>
            </p:nvSpPr>
            <p:spPr>
              <a:xfrm>
                <a:off x="9724836" y="9039912"/>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3" name="Google Shape;20043;p78"/>
              <p:cNvSpPr/>
              <p:nvPr/>
            </p:nvSpPr>
            <p:spPr>
              <a:xfrm>
                <a:off x="9851696" y="9084968"/>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4" name="Google Shape;20044;p78"/>
              <p:cNvSpPr/>
              <p:nvPr/>
            </p:nvSpPr>
            <p:spPr>
              <a:xfrm>
                <a:off x="9590353" y="9084968"/>
                <a:ext cx="117008" cy="193415"/>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5" name="Google Shape;20045;p78"/>
              <p:cNvSpPr/>
              <p:nvPr/>
            </p:nvSpPr>
            <p:spPr>
              <a:xfrm>
                <a:off x="932215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6" name="Google Shape;20046;p78"/>
              <p:cNvSpPr/>
              <p:nvPr/>
            </p:nvSpPr>
            <p:spPr>
              <a:xfrm>
                <a:off x="9851696" y="-2"/>
                <a:ext cx="58932" cy="30580"/>
              </a:xfrm>
              <a:custGeom>
                <a:rect b="b" l="l" r="r" t="t"/>
                <a:pathLst>
                  <a:path extrusionOk="0" h="357" w="688">
                    <a:moveTo>
                      <a:pt x="28" y="0"/>
                    </a:moveTo>
                    <a:lnTo>
                      <a:pt x="1" y="36"/>
                    </a:lnTo>
                    <a:lnTo>
                      <a:pt x="367" y="357"/>
                    </a:lnTo>
                    <a:lnTo>
                      <a:pt x="68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7" name="Google Shape;20047;p78"/>
              <p:cNvSpPr/>
              <p:nvPr/>
            </p:nvSpPr>
            <p:spPr>
              <a:xfrm>
                <a:off x="9724836" y="-2"/>
                <a:ext cx="60474" cy="76492"/>
              </a:xfrm>
              <a:custGeom>
                <a:rect b="b" l="l" r="r" t="t"/>
                <a:pathLst>
                  <a:path extrusionOk="0" h="893" w="706">
                    <a:moveTo>
                      <a:pt x="206" y="0"/>
                    </a:moveTo>
                    <a:lnTo>
                      <a:pt x="1" y="767"/>
                    </a:lnTo>
                    <a:lnTo>
                      <a:pt x="465" y="892"/>
                    </a:lnTo>
                    <a:lnTo>
                      <a:pt x="70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8" name="Google Shape;20048;p78"/>
              <p:cNvSpPr/>
              <p:nvPr/>
            </p:nvSpPr>
            <p:spPr>
              <a:xfrm>
                <a:off x="9648429" y="-2"/>
                <a:ext cx="58932" cy="31351"/>
              </a:xfrm>
              <a:custGeom>
                <a:rect b="b" l="l" r="r" t="t"/>
                <a:pathLst>
                  <a:path extrusionOk="0" h="366" w="688">
                    <a:moveTo>
                      <a:pt x="1" y="0"/>
                    </a:moveTo>
                    <a:lnTo>
                      <a:pt x="331" y="366"/>
                    </a:lnTo>
                    <a:lnTo>
                      <a:pt x="688" y="45"/>
                    </a:lnTo>
                    <a:lnTo>
                      <a:pt x="652"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49" name="Google Shape;20049;p78"/>
              <p:cNvSpPr/>
              <p:nvPr/>
            </p:nvSpPr>
            <p:spPr>
              <a:xfrm>
                <a:off x="932215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0" name="Google Shape;20050;p78"/>
              <p:cNvSpPr/>
              <p:nvPr/>
            </p:nvSpPr>
            <p:spPr>
              <a:xfrm>
                <a:off x="9851696" y="10256426"/>
                <a:ext cx="58932" cy="30580"/>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1" name="Google Shape;20051;p78"/>
              <p:cNvSpPr/>
              <p:nvPr/>
            </p:nvSpPr>
            <p:spPr>
              <a:xfrm>
                <a:off x="9724836" y="10210514"/>
                <a:ext cx="60474" cy="76492"/>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2" name="Google Shape;20052;p78"/>
              <p:cNvSpPr/>
              <p:nvPr/>
            </p:nvSpPr>
            <p:spPr>
              <a:xfrm>
                <a:off x="9648429" y="10255655"/>
                <a:ext cx="58932" cy="31351"/>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grpSp>
          <p:nvGrpSpPr>
            <p:cNvPr id="20053" name="Google Shape;20053;p78"/>
            <p:cNvGrpSpPr/>
            <p:nvPr/>
          </p:nvGrpSpPr>
          <p:grpSpPr>
            <a:xfrm>
              <a:off x="8094508" y="-2"/>
              <a:ext cx="1029432" cy="10287008"/>
              <a:chOff x="9264853" y="-2"/>
              <a:chExt cx="1029432" cy="10287008"/>
            </a:xfrm>
          </p:grpSpPr>
          <p:sp>
            <p:nvSpPr>
              <p:cNvPr id="20054" name="Google Shape;20054;p78"/>
              <p:cNvSpPr/>
              <p:nvPr/>
            </p:nvSpPr>
            <p:spPr>
              <a:xfrm>
                <a:off x="926485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5" name="Google Shape;20055;p78"/>
              <p:cNvSpPr/>
              <p:nvPr/>
            </p:nvSpPr>
            <p:spPr>
              <a:xfrm>
                <a:off x="9724836" y="949003"/>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6" name="Google Shape;20056;p78"/>
              <p:cNvSpPr/>
              <p:nvPr/>
            </p:nvSpPr>
            <p:spPr>
              <a:xfrm>
                <a:off x="9590353" y="994915"/>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7" name="Google Shape;20057;p78"/>
              <p:cNvSpPr/>
              <p:nvPr/>
            </p:nvSpPr>
            <p:spPr>
              <a:xfrm>
                <a:off x="9851696" y="994144"/>
                <a:ext cx="117779" cy="192644"/>
              </a:xfrm>
              <a:custGeom>
                <a:rect b="b" l="l" r="r" t="t"/>
                <a:pathLst>
                  <a:path extrusionOk="0" h="2249" w="1375">
                    <a:moveTo>
                      <a:pt x="358" y="0"/>
                    </a:moveTo>
                    <a:lnTo>
                      <a:pt x="1" y="321"/>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8" name="Google Shape;20058;p78"/>
              <p:cNvSpPr/>
              <p:nvPr/>
            </p:nvSpPr>
            <p:spPr>
              <a:xfrm>
                <a:off x="926485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59" name="Google Shape;20059;p78"/>
              <p:cNvSpPr/>
              <p:nvPr/>
            </p:nvSpPr>
            <p:spPr>
              <a:xfrm>
                <a:off x="9724836" y="2105214"/>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0" name="Google Shape;20060;p78"/>
              <p:cNvSpPr/>
              <p:nvPr/>
            </p:nvSpPr>
            <p:spPr>
              <a:xfrm>
                <a:off x="9590353" y="2150270"/>
                <a:ext cx="117008" cy="192644"/>
              </a:xfrm>
              <a:custGeom>
                <a:rect b="b" l="l" r="r" t="t"/>
                <a:pathLst>
                  <a:path extrusionOk="0" h="2249" w="1366">
                    <a:moveTo>
                      <a:pt x="1009" y="1"/>
                    </a:moveTo>
                    <a:lnTo>
                      <a:pt x="1" y="1125"/>
                    </a:lnTo>
                    <a:lnTo>
                      <a:pt x="1009" y="2249"/>
                    </a:lnTo>
                    <a:lnTo>
                      <a:pt x="1366" y="1928"/>
                    </a:lnTo>
                    <a:lnTo>
                      <a:pt x="652" y="1125"/>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1" name="Google Shape;20061;p78"/>
              <p:cNvSpPr/>
              <p:nvPr/>
            </p:nvSpPr>
            <p:spPr>
              <a:xfrm>
                <a:off x="9851696" y="2150270"/>
                <a:ext cx="117779" cy="191873"/>
              </a:xfrm>
              <a:custGeom>
                <a:rect b="b" l="l" r="r" t="t"/>
                <a:pathLst>
                  <a:path extrusionOk="0" h="2240" w="1375">
                    <a:moveTo>
                      <a:pt x="358" y="1"/>
                    </a:moveTo>
                    <a:lnTo>
                      <a:pt x="1" y="322"/>
                    </a:lnTo>
                    <a:lnTo>
                      <a:pt x="714" y="1116"/>
                    </a:lnTo>
                    <a:lnTo>
                      <a:pt x="1" y="1919"/>
                    </a:lnTo>
                    <a:lnTo>
                      <a:pt x="367" y="2240"/>
                    </a:lnTo>
                    <a:lnTo>
                      <a:pt x="1375" y="1116"/>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2" name="Google Shape;20062;p78"/>
              <p:cNvSpPr/>
              <p:nvPr/>
            </p:nvSpPr>
            <p:spPr>
              <a:xfrm>
                <a:off x="926485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3" name="Google Shape;20063;p78"/>
              <p:cNvSpPr/>
              <p:nvPr/>
            </p:nvSpPr>
            <p:spPr>
              <a:xfrm>
                <a:off x="9724836" y="3260569"/>
                <a:ext cx="113239" cy="282841"/>
              </a:xfrm>
              <a:custGeom>
                <a:rect b="b" l="l" r="r" t="t"/>
                <a:pathLst>
                  <a:path extrusionOk="0" h="3302" w="1322">
                    <a:moveTo>
                      <a:pt x="857" y="1"/>
                    </a:moveTo>
                    <a:lnTo>
                      <a:pt x="1" y="3177"/>
                    </a:lnTo>
                    <a:lnTo>
                      <a:pt x="465" y="3302"/>
                    </a:lnTo>
                    <a:lnTo>
                      <a:pt x="1321" y="135"/>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4" name="Google Shape;20064;p78"/>
              <p:cNvSpPr/>
              <p:nvPr/>
            </p:nvSpPr>
            <p:spPr>
              <a:xfrm>
                <a:off x="9590353" y="3306481"/>
                <a:ext cx="117008" cy="192644"/>
              </a:xfrm>
              <a:custGeom>
                <a:rect b="b" l="l" r="r" t="t"/>
                <a:pathLst>
                  <a:path extrusionOk="0" h="2249" w="1366">
                    <a:moveTo>
                      <a:pt x="1009" y="0"/>
                    </a:moveTo>
                    <a:lnTo>
                      <a:pt x="1" y="1115"/>
                    </a:lnTo>
                    <a:lnTo>
                      <a:pt x="1009" y="2248"/>
                    </a:lnTo>
                    <a:lnTo>
                      <a:pt x="1366" y="1918"/>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5" name="Google Shape;20065;p78"/>
              <p:cNvSpPr/>
              <p:nvPr/>
            </p:nvSpPr>
            <p:spPr>
              <a:xfrm>
                <a:off x="9851696" y="3305710"/>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6" name="Google Shape;20066;p78"/>
              <p:cNvSpPr/>
              <p:nvPr/>
            </p:nvSpPr>
            <p:spPr>
              <a:xfrm>
                <a:off x="926485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7" name="Google Shape;20067;p78"/>
              <p:cNvSpPr/>
              <p:nvPr/>
            </p:nvSpPr>
            <p:spPr>
              <a:xfrm>
                <a:off x="9724836" y="4416780"/>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8" name="Google Shape;20068;p78"/>
              <p:cNvSpPr/>
              <p:nvPr/>
            </p:nvSpPr>
            <p:spPr>
              <a:xfrm>
                <a:off x="9851696" y="4461836"/>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69" name="Google Shape;20069;p78"/>
              <p:cNvSpPr/>
              <p:nvPr/>
            </p:nvSpPr>
            <p:spPr>
              <a:xfrm>
                <a:off x="9590353" y="4461836"/>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0" name="Google Shape;20070;p78"/>
              <p:cNvSpPr/>
              <p:nvPr/>
            </p:nvSpPr>
            <p:spPr>
              <a:xfrm>
                <a:off x="926485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1" name="Google Shape;20071;p78"/>
              <p:cNvSpPr/>
              <p:nvPr/>
            </p:nvSpPr>
            <p:spPr>
              <a:xfrm>
                <a:off x="9724836" y="5572905"/>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2" name="Google Shape;20072;p78"/>
              <p:cNvSpPr/>
              <p:nvPr/>
            </p:nvSpPr>
            <p:spPr>
              <a:xfrm>
                <a:off x="9590353" y="5618047"/>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3" name="Google Shape;20073;p78"/>
              <p:cNvSpPr/>
              <p:nvPr/>
            </p:nvSpPr>
            <p:spPr>
              <a:xfrm>
                <a:off x="9851696" y="5617276"/>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4" name="Google Shape;20074;p78"/>
              <p:cNvSpPr/>
              <p:nvPr/>
            </p:nvSpPr>
            <p:spPr>
              <a:xfrm>
                <a:off x="926485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5" name="Google Shape;20075;p78"/>
              <p:cNvSpPr/>
              <p:nvPr/>
            </p:nvSpPr>
            <p:spPr>
              <a:xfrm>
                <a:off x="9724836" y="6728346"/>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6" name="Google Shape;20076;p78"/>
              <p:cNvSpPr/>
              <p:nvPr/>
            </p:nvSpPr>
            <p:spPr>
              <a:xfrm>
                <a:off x="9851696" y="6773402"/>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7" name="Google Shape;20077;p78"/>
              <p:cNvSpPr/>
              <p:nvPr/>
            </p:nvSpPr>
            <p:spPr>
              <a:xfrm>
                <a:off x="9590353" y="6773402"/>
                <a:ext cx="117008" cy="192644"/>
              </a:xfrm>
              <a:custGeom>
                <a:rect b="b" l="l" r="r" t="t"/>
                <a:pathLst>
                  <a:path extrusionOk="0" h="2249" w="1366">
                    <a:moveTo>
                      <a:pt x="1009" y="1"/>
                    </a:moveTo>
                    <a:lnTo>
                      <a:pt x="1" y="1125"/>
                    </a:lnTo>
                    <a:lnTo>
                      <a:pt x="1009" y="2249"/>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8" name="Google Shape;20078;p78"/>
              <p:cNvSpPr/>
              <p:nvPr/>
            </p:nvSpPr>
            <p:spPr>
              <a:xfrm>
                <a:off x="926485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79" name="Google Shape;20079;p78"/>
              <p:cNvSpPr/>
              <p:nvPr/>
            </p:nvSpPr>
            <p:spPr>
              <a:xfrm>
                <a:off x="9724836" y="7884471"/>
                <a:ext cx="113239" cy="282070"/>
              </a:xfrm>
              <a:custGeom>
                <a:rect b="b" l="l" r="r" t="t"/>
                <a:pathLst>
                  <a:path extrusionOk="0" h="3293" w="1322">
                    <a:moveTo>
                      <a:pt x="857" y="1"/>
                    </a:moveTo>
                    <a:lnTo>
                      <a:pt x="1" y="3168"/>
                    </a:lnTo>
                    <a:lnTo>
                      <a:pt x="465" y="3293"/>
                    </a:lnTo>
                    <a:lnTo>
                      <a:pt x="1321" y="126"/>
                    </a:lnTo>
                    <a:lnTo>
                      <a:pt x="857"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0" name="Google Shape;20080;p78"/>
              <p:cNvSpPr/>
              <p:nvPr/>
            </p:nvSpPr>
            <p:spPr>
              <a:xfrm>
                <a:off x="9851696" y="7928842"/>
                <a:ext cx="117779" cy="192644"/>
              </a:xfrm>
              <a:custGeom>
                <a:rect b="b" l="l" r="r" t="t"/>
                <a:pathLst>
                  <a:path extrusionOk="0" h="2249" w="1375">
                    <a:moveTo>
                      <a:pt x="358" y="0"/>
                    </a:moveTo>
                    <a:lnTo>
                      <a:pt x="1" y="330"/>
                    </a:lnTo>
                    <a:lnTo>
                      <a:pt x="714" y="1124"/>
                    </a:lnTo>
                    <a:lnTo>
                      <a:pt x="1" y="1918"/>
                    </a:lnTo>
                    <a:lnTo>
                      <a:pt x="367" y="2248"/>
                    </a:lnTo>
                    <a:lnTo>
                      <a:pt x="1375" y="1124"/>
                    </a:lnTo>
                    <a:lnTo>
                      <a:pt x="35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1" name="Google Shape;20081;p78"/>
              <p:cNvSpPr/>
              <p:nvPr/>
            </p:nvSpPr>
            <p:spPr>
              <a:xfrm>
                <a:off x="9590353" y="7929613"/>
                <a:ext cx="117008" cy="192644"/>
              </a:xfrm>
              <a:custGeom>
                <a:rect b="b" l="l" r="r" t="t"/>
                <a:pathLst>
                  <a:path extrusionOk="0" h="2249" w="1366">
                    <a:moveTo>
                      <a:pt x="1009" y="0"/>
                    </a:moveTo>
                    <a:lnTo>
                      <a:pt x="1" y="1124"/>
                    </a:lnTo>
                    <a:lnTo>
                      <a:pt x="1009" y="2248"/>
                    </a:lnTo>
                    <a:lnTo>
                      <a:pt x="1366" y="1927"/>
                    </a:lnTo>
                    <a:lnTo>
                      <a:pt x="652" y="1124"/>
                    </a:lnTo>
                    <a:lnTo>
                      <a:pt x="1366" y="321"/>
                    </a:lnTo>
                    <a:lnTo>
                      <a:pt x="1009"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2" name="Google Shape;20082;p78"/>
              <p:cNvSpPr/>
              <p:nvPr/>
            </p:nvSpPr>
            <p:spPr>
              <a:xfrm>
                <a:off x="926485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3" name="Google Shape;20083;p78"/>
              <p:cNvSpPr/>
              <p:nvPr/>
            </p:nvSpPr>
            <p:spPr>
              <a:xfrm>
                <a:off x="9724836" y="9039912"/>
                <a:ext cx="113239" cy="282841"/>
              </a:xfrm>
              <a:custGeom>
                <a:rect b="b" l="l" r="r" t="t"/>
                <a:pathLst>
                  <a:path extrusionOk="0" h="3302" w="1322">
                    <a:moveTo>
                      <a:pt x="857" y="0"/>
                    </a:moveTo>
                    <a:lnTo>
                      <a:pt x="1" y="3176"/>
                    </a:lnTo>
                    <a:lnTo>
                      <a:pt x="465" y="3301"/>
                    </a:lnTo>
                    <a:lnTo>
                      <a:pt x="1321" y="125"/>
                    </a:lnTo>
                    <a:lnTo>
                      <a:pt x="85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4" name="Google Shape;20084;p78"/>
              <p:cNvSpPr/>
              <p:nvPr/>
            </p:nvSpPr>
            <p:spPr>
              <a:xfrm>
                <a:off x="9851696" y="9084968"/>
                <a:ext cx="117779" cy="191873"/>
              </a:xfrm>
              <a:custGeom>
                <a:rect b="b" l="l" r="r" t="t"/>
                <a:pathLst>
                  <a:path extrusionOk="0" h="2240" w="1375">
                    <a:moveTo>
                      <a:pt x="358" y="1"/>
                    </a:moveTo>
                    <a:lnTo>
                      <a:pt x="1" y="322"/>
                    </a:lnTo>
                    <a:lnTo>
                      <a:pt x="714" y="1125"/>
                    </a:lnTo>
                    <a:lnTo>
                      <a:pt x="1" y="1919"/>
                    </a:lnTo>
                    <a:lnTo>
                      <a:pt x="367" y="2240"/>
                    </a:lnTo>
                    <a:lnTo>
                      <a:pt x="1375" y="1125"/>
                    </a:lnTo>
                    <a:lnTo>
                      <a:pt x="358"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5" name="Google Shape;20085;p78"/>
              <p:cNvSpPr/>
              <p:nvPr/>
            </p:nvSpPr>
            <p:spPr>
              <a:xfrm>
                <a:off x="9590353" y="9084968"/>
                <a:ext cx="117008" cy="193415"/>
              </a:xfrm>
              <a:custGeom>
                <a:rect b="b" l="l" r="r" t="t"/>
                <a:pathLst>
                  <a:path extrusionOk="0" h="2258" w="1366">
                    <a:moveTo>
                      <a:pt x="1009" y="1"/>
                    </a:moveTo>
                    <a:lnTo>
                      <a:pt x="1" y="1125"/>
                    </a:lnTo>
                    <a:lnTo>
                      <a:pt x="1009" y="2258"/>
                    </a:lnTo>
                    <a:lnTo>
                      <a:pt x="1366" y="1928"/>
                    </a:lnTo>
                    <a:lnTo>
                      <a:pt x="652" y="1134"/>
                    </a:lnTo>
                    <a:lnTo>
                      <a:pt x="1366" y="331"/>
                    </a:lnTo>
                    <a:lnTo>
                      <a:pt x="1009"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6" name="Google Shape;20086;p78"/>
              <p:cNvSpPr/>
              <p:nvPr/>
            </p:nvSpPr>
            <p:spPr>
              <a:xfrm>
                <a:off x="932215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7" name="Google Shape;20087;p78"/>
              <p:cNvSpPr/>
              <p:nvPr/>
            </p:nvSpPr>
            <p:spPr>
              <a:xfrm>
                <a:off x="9851696" y="-2"/>
                <a:ext cx="58932" cy="30580"/>
              </a:xfrm>
              <a:custGeom>
                <a:rect b="b" l="l" r="r" t="t"/>
                <a:pathLst>
                  <a:path extrusionOk="0" h="357" w="688">
                    <a:moveTo>
                      <a:pt x="28" y="0"/>
                    </a:moveTo>
                    <a:lnTo>
                      <a:pt x="1" y="36"/>
                    </a:lnTo>
                    <a:lnTo>
                      <a:pt x="367" y="357"/>
                    </a:lnTo>
                    <a:lnTo>
                      <a:pt x="688"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8" name="Google Shape;20088;p78"/>
              <p:cNvSpPr/>
              <p:nvPr/>
            </p:nvSpPr>
            <p:spPr>
              <a:xfrm>
                <a:off x="9724836" y="-2"/>
                <a:ext cx="60474" cy="76492"/>
              </a:xfrm>
              <a:custGeom>
                <a:rect b="b" l="l" r="r" t="t"/>
                <a:pathLst>
                  <a:path extrusionOk="0" h="893" w="706">
                    <a:moveTo>
                      <a:pt x="206" y="0"/>
                    </a:moveTo>
                    <a:lnTo>
                      <a:pt x="1" y="767"/>
                    </a:lnTo>
                    <a:lnTo>
                      <a:pt x="465" y="892"/>
                    </a:lnTo>
                    <a:lnTo>
                      <a:pt x="706"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89" name="Google Shape;20089;p78"/>
              <p:cNvSpPr/>
              <p:nvPr/>
            </p:nvSpPr>
            <p:spPr>
              <a:xfrm>
                <a:off x="9648429" y="-2"/>
                <a:ext cx="58932" cy="31351"/>
              </a:xfrm>
              <a:custGeom>
                <a:rect b="b" l="l" r="r" t="t"/>
                <a:pathLst>
                  <a:path extrusionOk="0" h="366" w="688">
                    <a:moveTo>
                      <a:pt x="1" y="0"/>
                    </a:moveTo>
                    <a:lnTo>
                      <a:pt x="331" y="366"/>
                    </a:lnTo>
                    <a:lnTo>
                      <a:pt x="688" y="45"/>
                    </a:lnTo>
                    <a:lnTo>
                      <a:pt x="652"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0" name="Google Shape;20090;p78"/>
              <p:cNvSpPr/>
              <p:nvPr/>
            </p:nvSpPr>
            <p:spPr>
              <a:xfrm>
                <a:off x="932215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1" name="Google Shape;20091;p78"/>
              <p:cNvSpPr/>
              <p:nvPr/>
            </p:nvSpPr>
            <p:spPr>
              <a:xfrm>
                <a:off x="9851696" y="10256426"/>
                <a:ext cx="58932" cy="30580"/>
              </a:xfrm>
              <a:custGeom>
                <a:rect b="b" l="l" r="r" t="t"/>
                <a:pathLst>
                  <a:path extrusionOk="0" h="357" w="688">
                    <a:moveTo>
                      <a:pt x="367" y="0"/>
                    </a:moveTo>
                    <a:lnTo>
                      <a:pt x="1" y="321"/>
                    </a:lnTo>
                    <a:lnTo>
                      <a:pt x="28" y="357"/>
                    </a:lnTo>
                    <a:lnTo>
                      <a:pt x="688" y="357"/>
                    </a:lnTo>
                    <a:lnTo>
                      <a:pt x="367"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2" name="Google Shape;20092;p78"/>
              <p:cNvSpPr/>
              <p:nvPr/>
            </p:nvSpPr>
            <p:spPr>
              <a:xfrm>
                <a:off x="9724836" y="10210514"/>
                <a:ext cx="60474" cy="76492"/>
              </a:xfrm>
              <a:custGeom>
                <a:rect b="b" l="l" r="r" t="t"/>
                <a:pathLst>
                  <a:path extrusionOk="0" h="893" w="706">
                    <a:moveTo>
                      <a:pt x="465" y="1"/>
                    </a:moveTo>
                    <a:lnTo>
                      <a:pt x="1" y="135"/>
                    </a:lnTo>
                    <a:lnTo>
                      <a:pt x="206" y="893"/>
                    </a:lnTo>
                    <a:lnTo>
                      <a:pt x="706" y="893"/>
                    </a:lnTo>
                    <a:lnTo>
                      <a:pt x="465"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3" name="Google Shape;20093;p78"/>
              <p:cNvSpPr/>
              <p:nvPr/>
            </p:nvSpPr>
            <p:spPr>
              <a:xfrm>
                <a:off x="9648429" y="10255655"/>
                <a:ext cx="58932" cy="31351"/>
              </a:xfrm>
              <a:custGeom>
                <a:rect b="b" l="l" r="r" t="t"/>
                <a:pathLst>
                  <a:path extrusionOk="0" h="366" w="688">
                    <a:moveTo>
                      <a:pt x="331" y="0"/>
                    </a:moveTo>
                    <a:lnTo>
                      <a:pt x="1" y="366"/>
                    </a:lnTo>
                    <a:lnTo>
                      <a:pt x="652" y="366"/>
                    </a:lnTo>
                    <a:lnTo>
                      <a:pt x="688" y="321"/>
                    </a:lnTo>
                    <a:lnTo>
                      <a:pt x="331"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0094" name="Google Shape;20094;p78"/>
            <p:cNvSpPr/>
            <p:nvPr/>
          </p:nvSpPr>
          <p:spPr>
            <a:xfrm>
              <a:off x="5754703" y="583757"/>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5" name="Google Shape;20095;p78"/>
            <p:cNvSpPr/>
            <p:nvPr/>
          </p:nvSpPr>
          <p:spPr>
            <a:xfrm>
              <a:off x="5754703" y="1739968"/>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6" name="Google Shape;20096;p78"/>
            <p:cNvSpPr/>
            <p:nvPr/>
          </p:nvSpPr>
          <p:spPr>
            <a:xfrm>
              <a:off x="5754703" y="2895323"/>
              <a:ext cx="1029432" cy="1029432"/>
            </a:xfrm>
            <a:custGeom>
              <a:rect b="b" l="l" r="r" t="t"/>
              <a:pathLst>
                <a:path extrusionOk="0" h="12018" w="12018">
                  <a:moveTo>
                    <a:pt x="6004" y="2534"/>
                  </a:moveTo>
                  <a:cubicBezTo>
                    <a:pt x="7922" y="2534"/>
                    <a:pt x="9475" y="4086"/>
                    <a:pt x="9475" y="6004"/>
                  </a:cubicBezTo>
                  <a:lnTo>
                    <a:pt x="9475" y="6013"/>
                  </a:lnTo>
                  <a:cubicBezTo>
                    <a:pt x="9475" y="7931"/>
                    <a:pt x="7922" y="9484"/>
                    <a:pt x="6004" y="9484"/>
                  </a:cubicBezTo>
                  <a:cubicBezTo>
                    <a:pt x="4086" y="9484"/>
                    <a:pt x="2534" y="7931"/>
                    <a:pt x="2534" y="6013"/>
                  </a:cubicBezTo>
                  <a:cubicBezTo>
                    <a:pt x="2534" y="4095"/>
                    <a:pt x="4086" y="2534"/>
                    <a:pt x="6004" y="2534"/>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7" name="Google Shape;20097;p78"/>
            <p:cNvSpPr/>
            <p:nvPr/>
          </p:nvSpPr>
          <p:spPr>
            <a:xfrm>
              <a:off x="5754703" y="4051534"/>
              <a:ext cx="1029432" cy="1028575"/>
            </a:xfrm>
            <a:custGeom>
              <a:rect b="b" l="l" r="r" t="t"/>
              <a:pathLst>
                <a:path extrusionOk="0" h="12008" w="12018">
                  <a:moveTo>
                    <a:pt x="6004" y="2534"/>
                  </a:moveTo>
                  <a:cubicBezTo>
                    <a:pt x="7922" y="2534"/>
                    <a:pt x="9475" y="4077"/>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8" name="Google Shape;20098;p78"/>
            <p:cNvSpPr/>
            <p:nvPr/>
          </p:nvSpPr>
          <p:spPr>
            <a:xfrm>
              <a:off x="5754703" y="5206889"/>
              <a:ext cx="1029432" cy="1029432"/>
            </a:xfrm>
            <a:custGeom>
              <a:rect b="b" l="l" r="r" t="t"/>
              <a:pathLst>
                <a:path extrusionOk="0" h="12018" w="12018">
                  <a:moveTo>
                    <a:pt x="6021" y="2543"/>
                  </a:moveTo>
                  <a:cubicBezTo>
                    <a:pt x="7931" y="2543"/>
                    <a:pt x="9475" y="4092"/>
                    <a:pt x="9475" y="6004"/>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87"/>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099" name="Google Shape;20099;p78"/>
            <p:cNvSpPr/>
            <p:nvPr/>
          </p:nvSpPr>
          <p:spPr>
            <a:xfrm>
              <a:off x="5754703" y="6363100"/>
              <a:ext cx="1029432" cy="1028575"/>
            </a:xfrm>
            <a:custGeom>
              <a:rect b="b" l="l" r="r" t="t"/>
              <a:pathLst>
                <a:path extrusionOk="0" h="12008" w="12018">
                  <a:moveTo>
                    <a:pt x="6004" y="2534"/>
                  </a:moveTo>
                  <a:cubicBezTo>
                    <a:pt x="7922" y="2534"/>
                    <a:pt x="9475" y="4086"/>
                    <a:pt x="9475" y="5995"/>
                  </a:cubicBezTo>
                  <a:lnTo>
                    <a:pt x="9475" y="6004"/>
                  </a:lnTo>
                  <a:cubicBezTo>
                    <a:pt x="9475" y="7922"/>
                    <a:pt x="7922" y="9474"/>
                    <a:pt x="6004" y="9474"/>
                  </a:cubicBezTo>
                  <a:cubicBezTo>
                    <a:pt x="4086" y="9474"/>
                    <a:pt x="2534" y="7922"/>
                    <a:pt x="2534" y="6004"/>
                  </a:cubicBezTo>
                  <a:cubicBezTo>
                    <a:pt x="2534" y="4086"/>
                    <a:pt x="4086" y="2534"/>
                    <a:pt x="6004" y="2534"/>
                  </a:cubicBezTo>
                  <a:close/>
                  <a:moveTo>
                    <a:pt x="6004" y="0"/>
                  </a:moveTo>
                  <a:lnTo>
                    <a:pt x="5531" y="473"/>
                  </a:lnTo>
                  <a:lnTo>
                    <a:pt x="4621" y="1374"/>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00" name="Google Shape;20100;p78"/>
            <p:cNvSpPr/>
            <p:nvPr/>
          </p:nvSpPr>
          <p:spPr>
            <a:xfrm>
              <a:off x="5754703" y="7518455"/>
              <a:ext cx="1029432" cy="1029432"/>
            </a:xfrm>
            <a:custGeom>
              <a:rect b="b" l="l" r="r" t="t"/>
              <a:pathLst>
                <a:path extrusionOk="0" h="12018" w="12018">
                  <a:moveTo>
                    <a:pt x="6021" y="2543"/>
                  </a:moveTo>
                  <a:cubicBezTo>
                    <a:pt x="7931" y="2543"/>
                    <a:pt x="9475" y="4092"/>
                    <a:pt x="9475" y="6005"/>
                  </a:cubicBezTo>
                  <a:lnTo>
                    <a:pt x="9475" y="6013"/>
                  </a:lnTo>
                  <a:cubicBezTo>
                    <a:pt x="9475" y="7931"/>
                    <a:pt x="7922" y="9484"/>
                    <a:pt x="6004" y="9484"/>
                  </a:cubicBezTo>
                  <a:cubicBezTo>
                    <a:pt x="4086" y="9484"/>
                    <a:pt x="2534" y="7931"/>
                    <a:pt x="2534" y="6013"/>
                  </a:cubicBezTo>
                  <a:cubicBezTo>
                    <a:pt x="2534" y="4095"/>
                    <a:pt x="4086" y="2543"/>
                    <a:pt x="6004" y="2543"/>
                  </a:cubicBezTo>
                  <a:cubicBezTo>
                    <a:pt x="6010" y="2543"/>
                    <a:pt x="6015" y="2543"/>
                    <a:pt x="6021" y="2543"/>
                  </a:cubicBezTo>
                  <a:close/>
                  <a:moveTo>
                    <a:pt x="6004" y="1"/>
                  </a:moveTo>
                  <a:lnTo>
                    <a:pt x="5531" y="482"/>
                  </a:lnTo>
                  <a:lnTo>
                    <a:pt x="4621" y="1383"/>
                  </a:lnTo>
                  <a:lnTo>
                    <a:pt x="4247" y="1749"/>
                  </a:lnTo>
                  <a:lnTo>
                    <a:pt x="1758" y="1749"/>
                  </a:lnTo>
                  <a:lnTo>
                    <a:pt x="1758" y="4247"/>
                  </a:lnTo>
                  <a:lnTo>
                    <a:pt x="0" y="6013"/>
                  </a:lnTo>
                  <a:lnTo>
                    <a:pt x="1383" y="7396"/>
                  </a:lnTo>
                  <a:lnTo>
                    <a:pt x="1758" y="7771"/>
                  </a:lnTo>
                  <a:lnTo>
                    <a:pt x="1758" y="10260"/>
                  </a:lnTo>
                  <a:lnTo>
                    <a:pt x="4247" y="10260"/>
                  </a:lnTo>
                  <a:lnTo>
                    <a:pt x="6004" y="12017"/>
                  </a:lnTo>
                  <a:lnTo>
                    <a:pt x="7771" y="10260"/>
                  </a:lnTo>
                  <a:lnTo>
                    <a:pt x="10251" y="10260"/>
                  </a:lnTo>
                  <a:lnTo>
                    <a:pt x="10251" y="7771"/>
                  </a:lnTo>
                  <a:lnTo>
                    <a:pt x="12017" y="6013"/>
                  </a:lnTo>
                  <a:lnTo>
                    <a:pt x="10251" y="4247"/>
                  </a:lnTo>
                  <a:lnTo>
                    <a:pt x="10251" y="1749"/>
                  </a:lnTo>
                  <a:lnTo>
                    <a:pt x="7744" y="1749"/>
                  </a:lnTo>
                  <a:lnTo>
                    <a:pt x="6004" y="1"/>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01" name="Google Shape;20101;p78"/>
            <p:cNvSpPr/>
            <p:nvPr/>
          </p:nvSpPr>
          <p:spPr>
            <a:xfrm>
              <a:off x="5754703" y="8674666"/>
              <a:ext cx="1029432" cy="1028575"/>
            </a:xfrm>
            <a:custGeom>
              <a:rect b="b" l="l" r="r" t="t"/>
              <a:pathLst>
                <a:path extrusionOk="0" h="12008" w="12018">
                  <a:moveTo>
                    <a:pt x="6004" y="2534"/>
                  </a:moveTo>
                  <a:cubicBezTo>
                    <a:pt x="7922" y="2534"/>
                    <a:pt x="9475" y="4086"/>
                    <a:pt x="9475" y="5995"/>
                  </a:cubicBezTo>
                  <a:lnTo>
                    <a:pt x="9475" y="6004"/>
                  </a:lnTo>
                  <a:cubicBezTo>
                    <a:pt x="9475" y="7922"/>
                    <a:pt x="7922" y="9483"/>
                    <a:pt x="6004" y="9483"/>
                  </a:cubicBezTo>
                  <a:cubicBezTo>
                    <a:pt x="4086" y="9483"/>
                    <a:pt x="2534" y="7922"/>
                    <a:pt x="2534" y="6004"/>
                  </a:cubicBezTo>
                  <a:cubicBezTo>
                    <a:pt x="2534" y="4086"/>
                    <a:pt x="4086" y="2534"/>
                    <a:pt x="6004" y="2534"/>
                  </a:cubicBezTo>
                  <a:close/>
                  <a:moveTo>
                    <a:pt x="6004" y="0"/>
                  </a:moveTo>
                  <a:lnTo>
                    <a:pt x="5531" y="473"/>
                  </a:lnTo>
                  <a:lnTo>
                    <a:pt x="4621" y="1383"/>
                  </a:lnTo>
                  <a:lnTo>
                    <a:pt x="4247" y="1740"/>
                  </a:lnTo>
                  <a:lnTo>
                    <a:pt x="1758" y="1740"/>
                  </a:lnTo>
                  <a:lnTo>
                    <a:pt x="1758" y="4247"/>
                  </a:lnTo>
                  <a:lnTo>
                    <a:pt x="0" y="6004"/>
                  </a:lnTo>
                  <a:lnTo>
                    <a:pt x="1383" y="7387"/>
                  </a:lnTo>
                  <a:lnTo>
                    <a:pt x="1758" y="7761"/>
                  </a:lnTo>
                  <a:lnTo>
                    <a:pt x="1758" y="10250"/>
                  </a:lnTo>
                  <a:lnTo>
                    <a:pt x="4247" y="10250"/>
                  </a:lnTo>
                  <a:lnTo>
                    <a:pt x="6004" y="12008"/>
                  </a:lnTo>
                  <a:lnTo>
                    <a:pt x="7771" y="10250"/>
                  </a:lnTo>
                  <a:lnTo>
                    <a:pt x="10251" y="10250"/>
                  </a:lnTo>
                  <a:lnTo>
                    <a:pt x="10251" y="7761"/>
                  </a:lnTo>
                  <a:lnTo>
                    <a:pt x="12017" y="6004"/>
                  </a:lnTo>
                  <a:lnTo>
                    <a:pt x="10251" y="4247"/>
                  </a:lnTo>
                  <a:lnTo>
                    <a:pt x="10251" y="1740"/>
                  </a:lnTo>
                  <a:lnTo>
                    <a:pt x="7744" y="1740"/>
                  </a:lnTo>
                  <a:lnTo>
                    <a:pt x="6004"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02" name="Google Shape;20102;p78"/>
            <p:cNvSpPr/>
            <p:nvPr/>
          </p:nvSpPr>
          <p:spPr>
            <a:xfrm>
              <a:off x="5812008" y="-2"/>
              <a:ext cx="914736" cy="456983"/>
            </a:xfrm>
            <a:custGeom>
              <a:rect b="b" l="l" r="r" t="t"/>
              <a:pathLst>
                <a:path extrusionOk="0" h="5335" w="10679">
                  <a:moveTo>
                    <a:pt x="0" y="0"/>
                  </a:moveTo>
                  <a:lnTo>
                    <a:pt x="714" y="714"/>
                  </a:lnTo>
                  <a:lnTo>
                    <a:pt x="1089" y="1088"/>
                  </a:lnTo>
                  <a:lnTo>
                    <a:pt x="1089" y="3577"/>
                  </a:lnTo>
                  <a:lnTo>
                    <a:pt x="3578" y="3577"/>
                  </a:lnTo>
                  <a:lnTo>
                    <a:pt x="5335" y="5335"/>
                  </a:lnTo>
                  <a:lnTo>
                    <a:pt x="7102" y="3577"/>
                  </a:lnTo>
                  <a:lnTo>
                    <a:pt x="9582" y="3577"/>
                  </a:lnTo>
                  <a:lnTo>
                    <a:pt x="9582" y="1088"/>
                  </a:lnTo>
                  <a:lnTo>
                    <a:pt x="10679" y="0"/>
                  </a:lnTo>
                  <a:lnTo>
                    <a:pt x="8743" y="0"/>
                  </a:lnTo>
                  <a:cubicBezTo>
                    <a:pt x="8431" y="1597"/>
                    <a:pt x="7021" y="2801"/>
                    <a:pt x="5335" y="2801"/>
                  </a:cubicBezTo>
                  <a:cubicBezTo>
                    <a:pt x="3649" y="2801"/>
                    <a:pt x="2240" y="1597"/>
                    <a:pt x="1927" y="0"/>
                  </a:cubicBez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03" name="Google Shape;20103;p78"/>
            <p:cNvSpPr/>
            <p:nvPr/>
          </p:nvSpPr>
          <p:spPr>
            <a:xfrm>
              <a:off x="5812008" y="9830021"/>
              <a:ext cx="914736" cy="456983"/>
            </a:xfrm>
            <a:custGeom>
              <a:rect b="b" l="l" r="r" t="t"/>
              <a:pathLst>
                <a:path extrusionOk="0" h="5335" w="10679">
                  <a:moveTo>
                    <a:pt x="5335" y="0"/>
                  </a:moveTo>
                  <a:lnTo>
                    <a:pt x="3578" y="1758"/>
                  </a:lnTo>
                  <a:lnTo>
                    <a:pt x="1089" y="1758"/>
                  </a:lnTo>
                  <a:lnTo>
                    <a:pt x="1089" y="4247"/>
                  </a:lnTo>
                  <a:lnTo>
                    <a:pt x="714" y="4621"/>
                  </a:lnTo>
                  <a:lnTo>
                    <a:pt x="0" y="5335"/>
                  </a:lnTo>
                  <a:lnTo>
                    <a:pt x="1927" y="5335"/>
                  </a:lnTo>
                  <a:cubicBezTo>
                    <a:pt x="2240" y="3738"/>
                    <a:pt x="3649" y="2534"/>
                    <a:pt x="5335" y="2534"/>
                  </a:cubicBezTo>
                  <a:cubicBezTo>
                    <a:pt x="7021" y="2534"/>
                    <a:pt x="8431" y="3738"/>
                    <a:pt x="8743" y="5335"/>
                  </a:cubicBezTo>
                  <a:lnTo>
                    <a:pt x="10679" y="5335"/>
                  </a:lnTo>
                  <a:lnTo>
                    <a:pt x="9582" y="4247"/>
                  </a:lnTo>
                  <a:lnTo>
                    <a:pt x="9582" y="1758"/>
                  </a:lnTo>
                  <a:lnTo>
                    <a:pt x="7102" y="1758"/>
                  </a:lnTo>
                  <a:lnTo>
                    <a:pt x="5335" y="0"/>
                  </a:lnTo>
                  <a:close/>
                </a:path>
              </a:pathLst>
            </a:custGeom>
            <a:noFill/>
            <a:ln cap="flat" cmpd="sng" w="9525">
              <a:solidFill>
                <a:srgbClr val="BDC1C6"/>
              </a:solidFill>
              <a:prstDash val="solid"/>
              <a:round/>
              <a:headEnd len="sm" w="sm" type="none"/>
              <a:tailEnd len="sm" w="sm" type="none"/>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0104" name="Google Shape;20104;p78"/>
          <p:cNvSpPr txBox="1"/>
          <p:nvPr/>
        </p:nvSpPr>
        <p:spPr>
          <a:xfrm>
            <a:off x="402986" y="605750"/>
            <a:ext cx="58206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800">
                <a:solidFill>
                  <a:schemeClr val="accent1"/>
                </a:solidFill>
                <a:latin typeface="Roboto"/>
                <a:ea typeface="Roboto"/>
                <a:cs typeface="Roboto"/>
                <a:sym typeface="Roboto"/>
              </a:rPr>
              <a:t>Evaluations</a:t>
            </a:r>
            <a:endParaRPr b="1" sz="2800">
              <a:solidFill>
                <a:schemeClr val="accent1"/>
              </a:solidFill>
              <a:latin typeface="Roboto"/>
              <a:ea typeface="Roboto"/>
              <a:cs typeface="Roboto"/>
              <a:sym typeface="Roboto"/>
            </a:endParaRPr>
          </a:p>
        </p:txBody>
      </p:sp>
      <p:sp>
        <p:nvSpPr>
          <p:cNvPr id="20105" name="Google Shape;20105;p78"/>
          <p:cNvSpPr txBox="1"/>
          <p:nvPr/>
        </p:nvSpPr>
        <p:spPr>
          <a:xfrm>
            <a:off x="371175" y="1221350"/>
            <a:ext cx="5972400" cy="3528000"/>
          </a:xfrm>
          <a:prstGeom prst="rect">
            <a:avLst/>
          </a:prstGeom>
          <a:noFill/>
          <a:ln>
            <a:noFill/>
          </a:ln>
        </p:spPr>
        <p:txBody>
          <a:bodyPr anchorCtr="0" anchor="t" bIns="91425" lIns="91425" spcFirstLastPara="1" rIns="91425" wrap="square" tIns="91425">
            <a:spAutoFit/>
          </a:bodyPr>
          <a:lstStyle/>
          <a:p>
            <a:pPr indent="-381000" lvl="0" marL="457200" rtl="0" algn="l">
              <a:lnSpc>
                <a:spcPct val="115000"/>
              </a:lnSpc>
              <a:spcBef>
                <a:spcPts val="600"/>
              </a:spcBef>
              <a:spcAft>
                <a:spcPts val="0"/>
              </a:spcAft>
              <a:buClr>
                <a:schemeClr val="accent1"/>
              </a:buClr>
              <a:buSzPts val="2400"/>
              <a:buFont typeface="Roboto"/>
              <a:buChar char="●"/>
            </a:pPr>
            <a:r>
              <a:rPr lang="en" sz="2400">
                <a:solidFill>
                  <a:schemeClr val="dk2"/>
                </a:solidFill>
                <a:latin typeface="Roboto"/>
                <a:ea typeface="Roboto"/>
                <a:cs typeface="Roboto"/>
                <a:sym typeface="Roboto"/>
              </a:rPr>
              <a:t>Contributors must pass two (2) evaluations</a:t>
            </a:r>
            <a:endParaRPr sz="2400">
              <a:solidFill>
                <a:schemeClr val="dk2"/>
              </a:solidFill>
              <a:latin typeface="Roboto"/>
              <a:ea typeface="Roboto"/>
              <a:cs typeface="Roboto"/>
              <a:sym typeface="Roboto"/>
            </a:endParaRPr>
          </a:p>
          <a:p>
            <a:pPr indent="-381000" lvl="0" marL="457200" rtl="0" algn="l">
              <a:lnSpc>
                <a:spcPct val="115000"/>
              </a:lnSpc>
              <a:spcBef>
                <a:spcPts val="0"/>
              </a:spcBef>
              <a:spcAft>
                <a:spcPts val="0"/>
              </a:spcAft>
              <a:buClr>
                <a:schemeClr val="accent1"/>
              </a:buClr>
              <a:buSzPts val="2400"/>
              <a:buFont typeface="Roboto"/>
              <a:buChar char="●"/>
            </a:pPr>
            <a:r>
              <a:rPr lang="en" sz="2400">
                <a:solidFill>
                  <a:schemeClr val="dk2"/>
                </a:solidFill>
                <a:latin typeface="Roboto"/>
                <a:ea typeface="Roboto"/>
                <a:cs typeface="Roboto"/>
                <a:sym typeface="Roboto"/>
              </a:rPr>
              <a:t>Contributors who pass each evaluation are paid a stipend for their work </a:t>
            </a:r>
            <a:endParaRPr sz="2400">
              <a:solidFill>
                <a:schemeClr val="dk2"/>
              </a:solidFill>
              <a:latin typeface="Roboto"/>
              <a:ea typeface="Roboto"/>
              <a:cs typeface="Roboto"/>
              <a:sym typeface="Roboto"/>
            </a:endParaRPr>
          </a:p>
          <a:p>
            <a:pPr indent="-381000" lvl="0" marL="457200" rtl="0" algn="l">
              <a:lnSpc>
                <a:spcPct val="115000"/>
              </a:lnSpc>
              <a:spcBef>
                <a:spcPts val="0"/>
              </a:spcBef>
              <a:spcAft>
                <a:spcPts val="0"/>
              </a:spcAft>
              <a:buClr>
                <a:schemeClr val="accent1"/>
              </a:buClr>
              <a:buSzPts val="2400"/>
              <a:buFont typeface="Roboto"/>
              <a:buChar char="●"/>
            </a:pPr>
            <a:r>
              <a:rPr lang="en" sz="2400">
                <a:solidFill>
                  <a:schemeClr val="dk2"/>
                </a:solidFill>
                <a:latin typeface="Roboto"/>
                <a:ea typeface="Roboto"/>
                <a:cs typeface="Roboto"/>
                <a:sym typeface="Roboto"/>
              </a:rPr>
              <a:t>At the conclusion of GSoC, Contributors submit the code they’ve written for their project for everyone to see and use!</a:t>
            </a:r>
            <a:endParaRPr sz="2400">
              <a:solidFill>
                <a:schemeClr val="dk2"/>
              </a:solidFill>
              <a:latin typeface="Roboto"/>
              <a:ea typeface="Roboto"/>
              <a:cs typeface="Roboto"/>
              <a:sym typeface="Roboto"/>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09" name="Shape 20109"/>
        <p:cNvGrpSpPr/>
        <p:nvPr/>
      </p:nvGrpSpPr>
      <p:grpSpPr>
        <a:xfrm>
          <a:off x="0" y="0"/>
          <a:ext cx="0" cy="0"/>
          <a:chOff x="0" y="0"/>
          <a:chExt cx="0" cy="0"/>
        </a:xfrm>
      </p:grpSpPr>
      <p:sp>
        <p:nvSpPr>
          <p:cNvPr id="20110" name="Google Shape;20110;p79"/>
          <p:cNvSpPr txBox="1"/>
          <p:nvPr>
            <p:ph idx="4294967295" type="title"/>
          </p:nvPr>
        </p:nvSpPr>
        <p:spPr>
          <a:xfrm>
            <a:off x="417900" y="2528575"/>
            <a:ext cx="4045200" cy="1482300"/>
          </a:xfrm>
          <a:prstGeom prst="rect">
            <a:avLst/>
          </a:prstGeom>
        </p:spPr>
        <p:txBody>
          <a:bodyPr anchorCtr="0" anchor="t" bIns="91425" lIns="91425" spcFirstLastPara="1" rIns="91425" wrap="square" tIns="91425">
            <a:normAutofit/>
          </a:bodyPr>
          <a:lstStyle/>
          <a:p>
            <a:pPr indent="0" lvl="0" marL="0" rtl="0" algn="l">
              <a:spcBef>
                <a:spcPts val="0"/>
              </a:spcBef>
              <a:spcAft>
                <a:spcPts val="0"/>
              </a:spcAft>
              <a:buNone/>
            </a:pPr>
            <a:r>
              <a:rPr b="1" lang="en" sz="3600">
                <a:solidFill>
                  <a:schemeClr val="accent1"/>
                </a:solidFill>
                <a:latin typeface="Roboto"/>
                <a:ea typeface="Roboto"/>
                <a:cs typeface="Roboto"/>
                <a:sym typeface="Roboto"/>
              </a:rPr>
              <a:t>Eligibility</a:t>
            </a:r>
            <a:endParaRPr b="1" sz="3600">
              <a:latin typeface="Roboto"/>
              <a:ea typeface="Roboto"/>
              <a:cs typeface="Roboto"/>
              <a:sym typeface="Roboto"/>
            </a:endParaRPr>
          </a:p>
        </p:txBody>
      </p:sp>
      <p:pic>
        <p:nvPicPr>
          <p:cNvPr id="20111" name="Google Shape;20111;p79"/>
          <p:cNvPicPr preferRelativeResize="0"/>
          <p:nvPr/>
        </p:nvPicPr>
        <p:blipFill>
          <a:blip r:embed="rId3">
            <a:alphaModFix/>
          </a:blip>
          <a:stretch>
            <a:fillRect/>
          </a:stretch>
        </p:blipFill>
        <p:spPr>
          <a:xfrm>
            <a:off x="538925" y="1636825"/>
            <a:ext cx="996725" cy="991775"/>
          </a:xfrm>
          <a:prstGeom prst="rect">
            <a:avLst/>
          </a:prstGeom>
          <a:noFill/>
          <a:ln>
            <a:noFill/>
          </a:ln>
        </p:spPr>
      </p:pic>
      <p:grpSp>
        <p:nvGrpSpPr>
          <p:cNvPr id="20112" name="Google Shape;20112;p79"/>
          <p:cNvGrpSpPr/>
          <p:nvPr/>
        </p:nvGrpSpPr>
        <p:grpSpPr>
          <a:xfrm>
            <a:off x="3747975" y="119875"/>
            <a:ext cx="4752465" cy="835800"/>
            <a:chOff x="4279600" y="133175"/>
            <a:chExt cx="4752465" cy="835800"/>
          </a:xfrm>
        </p:grpSpPr>
        <p:sp>
          <p:nvSpPr>
            <p:cNvPr id="20113" name="Google Shape;20113;p79"/>
            <p:cNvSpPr/>
            <p:nvPr/>
          </p:nvSpPr>
          <p:spPr>
            <a:xfrm>
              <a:off x="4625365" y="133175"/>
              <a:ext cx="4406700" cy="835800"/>
            </a:xfrm>
            <a:prstGeom prst="roundRect">
              <a:avLst>
                <a:gd fmla="val 5850" name="adj"/>
              </a:avLst>
            </a:prstGeom>
            <a:solidFill>
              <a:srgbClr val="FFFFFF"/>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14" name="Google Shape;20114;p79"/>
            <p:cNvSpPr txBox="1"/>
            <p:nvPr/>
          </p:nvSpPr>
          <p:spPr>
            <a:xfrm>
              <a:off x="5024275" y="256400"/>
              <a:ext cx="3794100" cy="346200"/>
            </a:xfrm>
            <a:prstGeom prst="rect">
              <a:avLst/>
            </a:prstGeom>
            <a:noFill/>
            <a:ln>
              <a:noFill/>
            </a:ln>
          </p:spPr>
          <p:txBody>
            <a:bodyPr anchorCtr="0" anchor="t" bIns="57150" lIns="274325" spcFirstLastPara="1" rIns="274325" wrap="square" tIns="57150">
              <a:spAutoFit/>
            </a:bodyPr>
            <a:lstStyle/>
            <a:p>
              <a:pPr indent="0" lvl="0" marL="0" rtl="0" algn="l">
                <a:lnSpc>
                  <a:spcPct val="115000"/>
                </a:lnSpc>
                <a:spcBef>
                  <a:spcPts val="0"/>
                </a:spcBef>
                <a:spcAft>
                  <a:spcPts val="700"/>
                </a:spcAft>
                <a:buNone/>
              </a:pPr>
              <a:r>
                <a:rPr lang="en" sz="1500">
                  <a:solidFill>
                    <a:schemeClr val="dk1"/>
                  </a:solidFill>
                  <a:latin typeface="Roboto"/>
                  <a:ea typeface="Roboto"/>
                  <a:cs typeface="Roboto"/>
                  <a:sym typeface="Roboto"/>
                </a:rPr>
                <a:t>Over 18 upon registration for program</a:t>
              </a:r>
              <a:endParaRPr sz="1500">
                <a:solidFill>
                  <a:schemeClr val="dk1"/>
                </a:solidFill>
                <a:latin typeface="Roboto"/>
                <a:ea typeface="Roboto"/>
                <a:cs typeface="Roboto"/>
                <a:sym typeface="Roboto"/>
              </a:endParaRPr>
            </a:p>
          </p:txBody>
        </p:sp>
        <p:sp>
          <p:nvSpPr>
            <p:cNvPr id="20115" name="Google Shape;20115;p79"/>
            <p:cNvSpPr/>
            <p:nvPr/>
          </p:nvSpPr>
          <p:spPr>
            <a:xfrm>
              <a:off x="4279600" y="218907"/>
              <a:ext cx="691500" cy="686700"/>
            </a:xfrm>
            <a:prstGeom prst="roundRect">
              <a:avLst>
                <a:gd fmla="val 11153" name="adj"/>
              </a:avLst>
            </a:prstGeom>
            <a:gradFill>
              <a:gsLst>
                <a:gs pos="0">
                  <a:srgbClr val="185ABC"/>
                </a:gs>
                <a:gs pos="100000">
                  <a:srgbClr val="4285F4"/>
                </a:gs>
              </a:gsLst>
              <a:lin ang="0" scaled="0"/>
            </a:gradFill>
            <a:ln>
              <a:noFill/>
            </a:ln>
            <a:effectLst>
              <a:outerShdw blurRad="428625" rotWithShape="0" algn="bl" dir="5400000" dist="95250">
                <a:schemeClr val="accent1">
                  <a:alpha val="20000"/>
                </a:schemeClr>
              </a:outerShdw>
            </a:effectLst>
          </p:spPr>
          <p:txBody>
            <a:bodyPr anchorCtr="0" anchor="ctr" bIns="45725" lIns="45725" spcFirstLastPara="1" rIns="45725" wrap="square" tIns="45725">
              <a:noAutofit/>
            </a:bodyPr>
            <a:lstStyle/>
            <a:p>
              <a:pPr indent="0" lvl="0" marL="0" rtl="0" algn="ctr">
                <a:spcBef>
                  <a:spcPts val="0"/>
                </a:spcBef>
                <a:spcAft>
                  <a:spcPts val="0"/>
                </a:spcAft>
                <a:buNone/>
              </a:pPr>
              <a:r>
                <a:t/>
              </a:r>
              <a:endParaRPr sz="700"/>
            </a:p>
          </p:txBody>
        </p:sp>
        <p:sp>
          <p:nvSpPr>
            <p:cNvPr id="20116" name="Google Shape;20116;p79"/>
            <p:cNvSpPr/>
            <p:nvPr/>
          </p:nvSpPr>
          <p:spPr>
            <a:xfrm>
              <a:off x="4472926" y="436581"/>
              <a:ext cx="304832" cy="251343"/>
            </a:xfrm>
            <a:custGeom>
              <a:rect b="b" l="l" r="r" t="t"/>
              <a:pathLst>
                <a:path extrusionOk="0" h="3930" w="4763">
                  <a:moveTo>
                    <a:pt x="1667" y="2251"/>
                  </a:moveTo>
                  <a:lnTo>
                    <a:pt x="3918" y="1"/>
                  </a:lnTo>
                  <a:lnTo>
                    <a:pt x="4763" y="834"/>
                  </a:lnTo>
                  <a:lnTo>
                    <a:pt x="1667" y="3930"/>
                  </a:lnTo>
                  <a:lnTo>
                    <a:pt x="1" y="2251"/>
                  </a:lnTo>
                  <a:lnTo>
                    <a:pt x="834" y="1418"/>
                  </a:lnTo>
                  <a:close/>
                  <a:moveTo>
                    <a:pt x="4203" y="834"/>
                  </a:moveTo>
                  <a:lnTo>
                    <a:pt x="3918" y="561"/>
                  </a:lnTo>
                  <a:lnTo>
                    <a:pt x="1667" y="2811"/>
                  </a:lnTo>
                  <a:lnTo>
                    <a:pt x="834" y="1977"/>
                  </a:lnTo>
                  <a:lnTo>
                    <a:pt x="560" y="2251"/>
                  </a:lnTo>
                  <a:lnTo>
                    <a:pt x="1667" y="3370"/>
                  </a:lnTo>
                  <a:close/>
                </a:path>
              </a:pathLst>
            </a:custGeom>
            <a:solidFill>
              <a:schemeClr val="lt1"/>
            </a:solidFill>
            <a:ln>
              <a:noFill/>
            </a:ln>
          </p:spPr>
          <p:txBody>
            <a:bodyPr anchorCtr="0" anchor="ctr" bIns="182850" lIns="182850" spcFirstLastPara="1" rIns="182850" wrap="square" tIns="182850">
              <a:noAutofit/>
            </a:bodyPr>
            <a:lstStyle/>
            <a:p>
              <a:pPr indent="0" lvl="0" marL="0" rtl="0" algn="l">
                <a:spcBef>
                  <a:spcPts val="0"/>
                </a:spcBef>
                <a:spcAft>
                  <a:spcPts val="0"/>
                </a:spcAft>
                <a:buNone/>
              </a:pPr>
              <a:r>
                <a:t/>
              </a:r>
              <a:endParaRPr/>
            </a:p>
          </p:txBody>
        </p:sp>
      </p:grpSp>
      <p:grpSp>
        <p:nvGrpSpPr>
          <p:cNvPr id="20117" name="Google Shape;20117;p79"/>
          <p:cNvGrpSpPr/>
          <p:nvPr/>
        </p:nvGrpSpPr>
        <p:grpSpPr>
          <a:xfrm>
            <a:off x="3747975" y="1089650"/>
            <a:ext cx="4752465" cy="835800"/>
            <a:chOff x="4279600" y="133175"/>
            <a:chExt cx="4752465" cy="835800"/>
          </a:xfrm>
        </p:grpSpPr>
        <p:sp>
          <p:nvSpPr>
            <p:cNvPr id="20118" name="Google Shape;20118;p79"/>
            <p:cNvSpPr/>
            <p:nvPr/>
          </p:nvSpPr>
          <p:spPr>
            <a:xfrm>
              <a:off x="4625365" y="133175"/>
              <a:ext cx="4406700" cy="835800"/>
            </a:xfrm>
            <a:prstGeom prst="roundRect">
              <a:avLst>
                <a:gd fmla="val 5850" name="adj"/>
              </a:avLst>
            </a:prstGeom>
            <a:solidFill>
              <a:srgbClr val="FFFFFF"/>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19" name="Google Shape;20119;p79"/>
            <p:cNvSpPr txBox="1"/>
            <p:nvPr/>
          </p:nvSpPr>
          <p:spPr>
            <a:xfrm>
              <a:off x="5024275" y="256400"/>
              <a:ext cx="3794100" cy="611700"/>
            </a:xfrm>
            <a:prstGeom prst="rect">
              <a:avLst/>
            </a:prstGeom>
            <a:noFill/>
            <a:ln>
              <a:noFill/>
            </a:ln>
          </p:spPr>
          <p:txBody>
            <a:bodyPr anchorCtr="0" anchor="t" bIns="57150" lIns="274325" spcFirstLastPara="1" rIns="274325" wrap="square" tIns="57150">
              <a:spAutoFit/>
            </a:bodyPr>
            <a:lstStyle/>
            <a:p>
              <a:pPr indent="0" lvl="0" marL="0" rtl="0" algn="l">
                <a:lnSpc>
                  <a:spcPct val="115000"/>
                </a:lnSpc>
                <a:spcBef>
                  <a:spcPts val="0"/>
                </a:spcBef>
                <a:spcAft>
                  <a:spcPts val="700"/>
                </a:spcAft>
                <a:buNone/>
              </a:pPr>
              <a:r>
                <a:rPr lang="en" sz="1500">
                  <a:solidFill>
                    <a:schemeClr val="dk1"/>
                  </a:solidFill>
                  <a:latin typeface="Roboto"/>
                  <a:ea typeface="Roboto"/>
                  <a:cs typeface="Roboto"/>
                  <a:sym typeface="Roboto"/>
                </a:rPr>
                <a:t>Beginner contributor to open source  or a student</a:t>
              </a:r>
              <a:endParaRPr sz="1500">
                <a:solidFill>
                  <a:schemeClr val="dk1"/>
                </a:solidFill>
                <a:latin typeface="Roboto"/>
                <a:ea typeface="Roboto"/>
                <a:cs typeface="Roboto"/>
                <a:sym typeface="Roboto"/>
              </a:endParaRPr>
            </a:p>
          </p:txBody>
        </p:sp>
        <p:sp>
          <p:nvSpPr>
            <p:cNvPr id="20120" name="Google Shape;20120;p79"/>
            <p:cNvSpPr/>
            <p:nvPr/>
          </p:nvSpPr>
          <p:spPr>
            <a:xfrm>
              <a:off x="4279600" y="218907"/>
              <a:ext cx="691500" cy="686700"/>
            </a:xfrm>
            <a:prstGeom prst="roundRect">
              <a:avLst>
                <a:gd fmla="val 11153" name="adj"/>
              </a:avLst>
            </a:prstGeom>
            <a:gradFill>
              <a:gsLst>
                <a:gs pos="0">
                  <a:srgbClr val="EA8600"/>
                </a:gs>
                <a:gs pos="100000">
                  <a:srgbClr val="FBBC04"/>
                </a:gs>
              </a:gsLst>
              <a:lin ang="0" scaled="0"/>
            </a:gradFill>
            <a:ln>
              <a:noFill/>
            </a:ln>
            <a:effectLst>
              <a:outerShdw blurRad="428625" rotWithShape="0" algn="bl" dir="5400000" dist="95250">
                <a:schemeClr val="accent1">
                  <a:alpha val="20000"/>
                </a:schemeClr>
              </a:outerShdw>
            </a:effectLst>
          </p:spPr>
          <p:txBody>
            <a:bodyPr anchorCtr="0" anchor="ctr" bIns="45725" lIns="45725" spcFirstLastPara="1" rIns="45725" wrap="square" tIns="45725">
              <a:noAutofit/>
            </a:bodyPr>
            <a:lstStyle/>
            <a:p>
              <a:pPr indent="0" lvl="0" marL="0" rtl="0" algn="ctr">
                <a:spcBef>
                  <a:spcPts val="0"/>
                </a:spcBef>
                <a:spcAft>
                  <a:spcPts val="0"/>
                </a:spcAft>
                <a:buNone/>
              </a:pPr>
              <a:r>
                <a:t/>
              </a:r>
              <a:endParaRPr sz="700"/>
            </a:p>
          </p:txBody>
        </p:sp>
        <p:sp>
          <p:nvSpPr>
            <p:cNvPr id="20121" name="Google Shape;20121;p79"/>
            <p:cNvSpPr/>
            <p:nvPr/>
          </p:nvSpPr>
          <p:spPr>
            <a:xfrm>
              <a:off x="4472926" y="436581"/>
              <a:ext cx="304832" cy="251343"/>
            </a:xfrm>
            <a:custGeom>
              <a:rect b="b" l="l" r="r" t="t"/>
              <a:pathLst>
                <a:path extrusionOk="0" h="3930" w="4763">
                  <a:moveTo>
                    <a:pt x="1667" y="2251"/>
                  </a:moveTo>
                  <a:lnTo>
                    <a:pt x="3918" y="1"/>
                  </a:lnTo>
                  <a:lnTo>
                    <a:pt x="4763" y="834"/>
                  </a:lnTo>
                  <a:lnTo>
                    <a:pt x="1667" y="3930"/>
                  </a:lnTo>
                  <a:lnTo>
                    <a:pt x="1" y="2251"/>
                  </a:lnTo>
                  <a:lnTo>
                    <a:pt x="834" y="1418"/>
                  </a:lnTo>
                  <a:close/>
                  <a:moveTo>
                    <a:pt x="4203" y="834"/>
                  </a:moveTo>
                  <a:lnTo>
                    <a:pt x="3918" y="561"/>
                  </a:lnTo>
                  <a:lnTo>
                    <a:pt x="1667" y="2811"/>
                  </a:lnTo>
                  <a:lnTo>
                    <a:pt x="834" y="1977"/>
                  </a:lnTo>
                  <a:lnTo>
                    <a:pt x="560" y="2251"/>
                  </a:lnTo>
                  <a:lnTo>
                    <a:pt x="1667" y="3370"/>
                  </a:lnTo>
                  <a:close/>
                </a:path>
              </a:pathLst>
            </a:custGeom>
            <a:solidFill>
              <a:schemeClr val="lt1"/>
            </a:solidFill>
            <a:ln>
              <a:noFill/>
            </a:ln>
          </p:spPr>
          <p:txBody>
            <a:bodyPr anchorCtr="0" anchor="ctr" bIns="182850" lIns="182850" spcFirstLastPara="1" rIns="182850" wrap="square" tIns="182850">
              <a:noAutofit/>
            </a:bodyPr>
            <a:lstStyle/>
            <a:p>
              <a:pPr indent="0" lvl="0" marL="0" rtl="0" algn="l">
                <a:spcBef>
                  <a:spcPts val="0"/>
                </a:spcBef>
                <a:spcAft>
                  <a:spcPts val="0"/>
                </a:spcAft>
                <a:buNone/>
              </a:pPr>
              <a:r>
                <a:t/>
              </a:r>
              <a:endParaRPr/>
            </a:p>
          </p:txBody>
        </p:sp>
      </p:grpSp>
      <p:grpSp>
        <p:nvGrpSpPr>
          <p:cNvPr id="20122" name="Google Shape;20122;p79"/>
          <p:cNvGrpSpPr/>
          <p:nvPr/>
        </p:nvGrpSpPr>
        <p:grpSpPr>
          <a:xfrm>
            <a:off x="3747975" y="2053813"/>
            <a:ext cx="4752465" cy="877500"/>
            <a:chOff x="4279600" y="127563"/>
            <a:chExt cx="4752465" cy="877500"/>
          </a:xfrm>
        </p:grpSpPr>
        <p:sp>
          <p:nvSpPr>
            <p:cNvPr id="20123" name="Google Shape;20123;p79"/>
            <p:cNvSpPr/>
            <p:nvPr/>
          </p:nvSpPr>
          <p:spPr>
            <a:xfrm>
              <a:off x="4625365" y="133175"/>
              <a:ext cx="4406700" cy="835800"/>
            </a:xfrm>
            <a:prstGeom prst="roundRect">
              <a:avLst>
                <a:gd fmla="val 5850" name="adj"/>
              </a:avLst>
            </a:prstGeom>
            <a:solidFill>
              <a:srgbClr val="FFFFFF"/>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24" name="Google Shape;20124;p79"/>
            <p:cNvSpPr txBox="1"/>
            <p:nvPr/>
          </p:nvSpPr>
          <p:spPr>
            <a:xfrm>
              <a:off x="5024275" y="127563"/>
              <a:ext cx="3794100" cy="877500"/>
            </a:xfrm>
            <a:prstGeom prst="rect">
              <a:avLst/>
            </a:prstGeom>
            <a:noFill/>
            <a:ln>
              <a:noFill/>
            </a:ln>
          </p:spPr>
          <p:txBody>
            <a:bodyPr anchorCtr="0" anchor="t" bIns="57150" lIns="274325" spcFirstLastPara="1" rIns="274325" wrap="square" tIns="57150">
              <a:spAutoFit/>
            </a:bodyPr>
            <a:lstStyle/>
            <a:p>
              <a:pPr indent="0" lvl="0" marL="0" rtl="0" algn="l">
                <a:lnSpc>
                  <a:spcPct val="115000"/>
                </a:lnSpc>
                <a:spcBef>
                  <a:spcPts val="0"/>
                </a:spcBef>
                <a:spcAft>
                  <a:spcPts val="700"/>
                </a:spcAft>
                <a:buNone/>
              </a:pPr>
              <a:r>
                <a:rPr lang="en" sz="1500">
                  <a:solidFill>
                    <a:schemeClr val="dk1"/>
                  </a:solidFill>
                  <a:latin typeface="Roboto"/>
                  <a:ea typeface="Roboto"/>
                  <a:cs typeface="Roboto"/>
                  <a:sym typeface="Roboto"/>
                </a:rPr>
                <a:t>Eligible to work in the country in which you will reside during the coding period</a:t>
              </a:r>
              <a:endParaRPr sz="1500">
                <a:solidFill>
                  <a:schemeClr val="dk1"/>
                </a:solidFill>
                <a:latin typeface="Roboto"/>
                <a:ea typeface="Roboto"/>
                <a:cs typeface="Roboto"/>
                <a:sym typeface="Roboto"/>
              </a:endParaRPr>
            </a:p>
          </p:txBody>
        </p:sp>
        <p:sp>
          <p:nvSpPr>
            <p:cNvPr id="20125" name="Google Shape;20125;p79"/>
            <p:cNvSpPr/>
            <p:nvPr/>
          </p:nvSpPr>
          <p:spPr>
            <a:xfrm>
              <a:off x="4279600" y="218907"/>
              <a:ext cx="691500" cy="686700"/>
            </a:xfrm>
            <a:prstGeom prst="roundRect">
              <a:avLst>
                <a:gd fmla="val 11153" name="adj"/>
              </a:avLst>
            </a:prstGeom>
            <a:gradFill>
              <a:gsLst>
                <a:gs pos="0">
                  <a:srgbClr val="B31412"/>
                </a:gs>
                <a:gs pos="100000">
                  <a:srgbClr val="EA4335"/>
                </a:gs>
              </a:gsLst>
              <a:lin ang="0" scaled="0"/>
            </a:gradFill>
            <a:ln>
              <a:noFill/>
            </a:ln>
            <a:effectLst>
              <a:outerShdw blurRad="428625" rotWithShape="0" algn="bl" dir="5400000" dist="95250">
                <a:schemeClr val="accent1">
                  <a:alpha val="20000"/>
                </a:schemeClr>
              </a:outerShdw>
            </a:effectLst>
          </p:spPr>
          <p:txBody>
            <a:bodyPr anchorCtr="0" anchor="ctr" bIns="45725" lIns="45725" spcFirstLastPara="1" rIns="45725" wrap="square" tIns="45725">
              <a:noAutofit/>
            </a:bodyPr>
            <a:lstStyle/>
            <a:p>
              <a:pPr indent="0" lvl="0" marL="0" rtl="0" algn="ctr">
                <a:spcBef>
                  <a:spcPts val="0"/>
                </a:spcBef>
                <a:spcAft>
                  <a:spcPts val="0"/>
                </a:spcAft>
                <a:buNone/>
              </a:pPr>
              <a:r>
                <a:t/>
              </a:r>
              <a:endParaRPr sz="700"/>
            </a:p>
          </p:txBody>
        </p:sp>
        <p:sp>
          <p:nvSpPr>
            <p:cNvPr id="20126" name="Google Shape;20126;p79"/>
            <p:cNvSpPr/>
            <p:nvPr/>
          </p:nvSpPr>
          <p:spPr>
            <a:xfrm>
              <a:off x="4472926" y="436581"/>
              <a:ext cx="304832" cy="251343"/>
            </a:xfrm>
            <a:custGeom>
              <a:rect b="b" l="l" r="r" t="t"/>
              <a:pathLst>
                <a:path extrusionOk="0" h="3930" w="4763">
                  <a:moveTo>
                    <a:pt x="1667" y="2251"/>
                  </a:moveTo>
                  <a:lnTo>
                    <a:pt x="3918" y="1"/>
                  </a:lnTo>
                  <a:lnTo>
                    <a:pt x="4763" y="834"/>
                  </a:lnTo>
                  <a:lnTo>
                    <a:pt x="1667" y="3930"/>
                  </a:lnTo>
                  <a:lnTo>
                    <a:pt x="1" y="2251"/>
                  </a:lnTo>
                  <a:lnTo>
                    <a:pt x="834" y="1418"/>
                  </a:lnTo>
                  <a:close/>
                  <a:moveTo>
                    <a:pt x="4203" y="834"/>
                  </a:moveTo>
                  <a:lnTo>
                    <a:pt x="3918" y="561"/>
                  </a:lnTo>
                  <a:lnTo>
                    <a:pt x="1667" y="2811"/>
                  </a:lnTo>
                  <a:lnTo>
                    <a:pt x="834" y="1977"/>
                  </a:lnTo>
                  <a:lnTo>
                    <a:pt x="560" y="2251"/>
                  </a:lnTo>
                  <a:lnTo>
                    <a:pt x="1667" y="3370"/>
                  </a:lnTo>
                  <a:close/>
                </a:path>
              </a:pathLst>
            </a:custGeom>
            <a:solidFill>
              <a:schemeClr val="lt1"/>
            </a:solidFill>
            <a:ln>
              <a:noFill/>
            </a:ln>
          </p:spPr>
          <p:txBody>
            <a:bodyPr anchorCtr="0" anchor="ctr" bIns="182850" lIns="182850" spcFirstLastPara="1" rIns="182850" wrap="square" tIns="182850">
              <a:noAutofit/>
            </a:bodyPr>
            <a:lstStyle/>
            <a:p>
              <a:pPr indent="0" lvl="0" marL="0" rtl="0" algn="l">
                <a:spcBef>
                  <a:spcPts val="0"/>
                </a:spcBef>
                <a:spcAft>
                  <a:spcPts val="0"/>
                </a:spcAft>
                <a:buNone/>
              </a:pPr>
              <a:r>
                <a:t/>
              </a:r>
              <a:endParaRPr/>
            </a:p>
          </p:txBody>
        </p:sp>
      </p:grpSp>
      <p:grpSp>
        <p:nvGrpSpPr>
          <p:cNvPr id="20127" name="Google Shape;20127;p79"/>
          <p:cNvGrpSpPr/>
          <p:nvPr/>
        </p:nvGrpSpPr>
        <p:grpSpPr>
          <a:xfrm>
            <a:off x="3747975" y="3010150"/>
            <a:ext cx="4752465" cy="835800"/>
            <a:chOff x="4279600" y="133175"/>
            <a:chExt cx="4752465" cy="835800"/>
          </a:xfrm>
        </p:grpSpPr>
        <p:sp>
          <p:nvSpPr>
            <p:cNvPr id="20128" name="Google Shape;20128;p79"/>
            <p:cNvSpPr/>
            <p:nvPr/>
          </p:nvSpPr>
          <p:spPr>
            <a:xfrm>
              <a:off x="4625365" y="133175"/>
              <a:ext cx="4406700" cy="835800"/>
            </a:xfrm>
            <a:prstGeom prst="roundRect">
              <a:avLst>
                <a:gd fmla="val 5850" name="adj"/>
              </a:avLst>
            </a:prstGeom>
            <a:solidFill>
              <a:srgbClr val="FFFFFF"/>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29" name="Google Shape;20129;p79"/>
            <p:cNvSpPr txBox="1"/>
            <p:nvPr/>
          </p:nvSpPr>
          <p:spPr>
            <a:xfrm>
              <a:off x="5024275" y="256400"/>
              <a:ext cx="3794100" cy="611700"/>
            </a:xfrm>
            <a:prstGeom prst="rect">
              <a:avLst/>
            </a:prstGeom>
            <a:noFill/>
            <a:ln>
              <a:noFill/>
            </a:ln>
          </p:spPr>
          <p:txBody>
            <a:bodyPr anchorCtr="0" anchor="t" bIns="57150" lIns="274325" spcFirstLastPara="1" rIns="274325" wrap="square" tIns="57150">
              <a:spAutoFit/>
            </a:bodyPr>
            <a:lstStyle/>
            <a:p>
              <a:pPr indent="0" lvl="0" marL="0" rtl="0" algn="l">
                <a:lnSpc>
                  <a:spcPct val="115000"/>
                </a:lnSpc>
                <a:spcBef>
                  <a:spcPts val="0"/>
                </a:spcBef>
                <a:spcAft>
                  <a:spcPts val="700"/>
                </a:spcAft>
                <a:buNone/>
              </a:pPr>
              <a:r>
                <a:rPr lang="en" sz="1500">
                  <a:solidFill>
                    <a:schemeClr val="dk1"/>
                  </a:solidFill>
                  <a:latin typeface="Roboto"/>
                  <a:ea typeface="Roboto"/>
                  <a:cs typeface="Roboto"/>
                  <a:sym typeface="Roboto"/>
                </a:rPr>
                <a:t>Not a resident of a US embargoed country</a:t>
              </a:r>
              <a:endParaRPr sz="1500">
                <a:solidFill>
                  <a:schemeClr val="dk1"/>
                </a:solidFill>
                <a:latin typeface="Roboto"/>
                <a:ea typeface="Roboto"/>
                <a:cs typeface="Roboto"/>
                <a:sym typeface="Roboto"/>
              </a:endParaRPr>
            </a:p>
          </p:txBody>
        </p:sp>
        <p:sp>
          <p:nvSpPr>
            <p:cNvPr id="20130" name="Google Shape;20130;p79"/>
            <p:cNvSpPr/>
            <p:nvPr/>
          </p:nvSpPr>
          <p:spPr>
            <a:xfrm>
              <a:off x="4279600" y="218907"/>
              <a:ext cx="691500" cy="686700"/>
            </a:xfrm>
            <a:prstGeom prst="roundRect">
              <a:avLst>
                <a:gd fmla="val 11153" name="adj"/>
              </a:avLst>
            </a:prstGeom>
            <a:gradFill>
              <a:gsLst>
                <a:gs pos="0">
                  <a:srgbClr val="137333"/>
                </a:gs>
                <a:gs pos="100000">
                  <a:srgbClr val="34A853"/>
                </a:gs>
              </a:gsLst>
              <a:lin ang="0" scaled="0"/>
            </a:gradFill>
            <a:ln>
              <a:noFill/>
            </a:ln>
            <a:effectLst>
              <a:outerShdw blurRad="428625" rotWithShape="0" algn="bl" dir="5400000" dist="95250">
                <a:schemeClr val="accent1">
                  <a:alpha val="20000"/>
                </a:schemeClr>
              </a:outerShdw>
            </a:effectLst>
          </p:spPr>
          <p:txBody>
            <a:bodyPr anchorCtr="0" anchor="ctr" bIns="45725" lIns="45725" spcFirstLastPara="1" rIns="45725" wrap="square" tIns="45725">
              <a:noAutofit/>
            </a:bodyPr>
            <a:lstStyle/>
            <a:p>
              <a:pPr indent="0" lvl="0" marL="0" rtl="0" algn="ctr">
                <a:spcBef>
                  <a:spcPts val="0"/>
                </a:spcBef>
                <a:spcAft>
                  <a:spcPts val="0"/>
                </a:spcAft>
                <a:buNone/>
              </a:pPr>
              <a:r>
                <a:t/>
              </a:r>
              <a:endParaRPr sz="700"/>
            </a:p>
          </p:txBody>
        </p:sp>
        <p:sp>
          <p:nvSpPr>
            <p:cNvPr id="20131" name="Google Shape;20131;p79"/>
            <p:cNvSpPr/>
            <p:nvPr/>
          </p:nvSpPr>
          <p:spPr>
            <a:xfrm>
              <a:off x="4472926" y="436581"/>
              <a:ext cx="304832" cy="251343"/>
            </a:xfrm>
            <a:custGeom>
              <a:rect b="b" l="l" r="r" t="t"/>
              <a:pathLst>
                <a:path extrusionOk="0" h="3930" w="4763">
                  <a:moveTo>
                    <a:pt x="1667" y="2251"/>
                  </a:moveTo>
                  <a:lnTo>
                    <a:pt x="3918" y="1"/>
                  </a:lnTo>
                  <a:lnTo>
                    <a:pt x="4763" y="834"/>
                  </a:lnTo>
                  <a:lnTo>
                    <a:pt x="1667" y="3930"/>
                  </a:lnTo>
                  <a:lnTo>
                    <a:pt x="1" y="2251"/>
                  </a:lnTo>
                  <a:lnTo>
                    <a:pt x="834" y="1418"/>
                  </a:lnTo>
                  <a:close/>
                  <a:moveTo>
                    <a:pt x="4203" y="834"/>
                  </a:moveTo>
                  <a:lnTo>
                    <a:pt x="3918" y="561"/>
                  </a:lnTo>
                  <a:lnTo>
                    <a:pt x="1667" y="2811"/>
                  </a:lnTo>
                  <a:lnTo>
                    <a:pt x="834" y="1977"/>
                  </a:lnTo>
                  <a:lnTo>
                    <a:pt x="560" y="2251"/>
                  </a:lnTo>
                  <a:lnTo>
                    <a:pt x="1667" y="3370"/>
                  </a:lnTo>
                  <a:close/>
                </a:path>
              </a:pathLst>
            </a:custGeom>
            <a:solidFill>
              <a:schemeClr val="lt1"/>
            </a:solidFill>
            <a:ln>
              <a:noFill/>
            </a:ln>
          </p:spPr>
          <p:txBody>
            <a:bodyPr anchorCtr="0" anchor="ctr" bIns="182850" lIns="182850" spcFirstLastPara="1" rIns="182850" wrap="square" tIns="182850">
              <a:noAutofit/>
            </a:bodyPr>
            <a:lstStyle/>
            <a:p>
              <a:pPr indent="0" lvl="0" marL="0" rtl="0" algn="l">
                <a:spcBef>
                  <a:spcPts val="0"/>
                </a:spcBef>
                <a:spcAft>
                  <a:spcPts val="0"/>
                </a:spcAft>
                <a:buNone/>
              </a:pPr>
              <a:r>
                <a:t/>
              </a:r>
              <a:endParaRPr/>
            </a:p>
          </p:txBody>
        </p:sp>
      </p:grpSp>
      <p:grpSp>
        <p:nvGrpSpPr>
          <p:cNvPr id="20132" name="Google Shape;20132;p79"/>
          <p:cNvGrpSpPr/>
          <p:nvPr/>
        </p:nvGrpSpPr>
        <p:grpSpPr>
          <a:xfrm>
            <a:off x="3747975" y="3967100"/>
            <a:ext cx="4752465" cy="936825"/>
            <a:chOff x="4279600" y="133175"/>
            <a:chExt cx="4752465" cy="936825"/>
          </a:xfrm>
        </p:grpSpPr>
        <p:sp>
          <p:nvSpPr>
            <p:cNvPr id="20133" name="Google Shape;20133;p79"/>
            <p:cNvSpPr/>
            <p:nvPr/>
          </p:nvSpPr>
          <p:spPr>
            <a:xfrm>
              <a:off x="4625365" y="133175"/>
              <a:ext cx="4406700" cy="835800"/>
            </a:xfrm>
            <a:prstGeom prst="roundRect">
              <a:avLst>
                <a:gd fmla="val 5850" name="adj"/>
              </a:avLst>
            </a:prstGeom>
            <a:solidFill>
              <a:srgbClr val="FFFFFF"/>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34" name="Google Shape;20134;p79"/>
            <p:cNvSpPr txBox="1"/>
            <p:nvPr/>
          </p:nvSpPr>
          <p:spPr>
            <a:xfrm>
              <a:off x="5017650" y="149000"/>
              <a:ext cx="3794100" cy="921000"/>
            </a:xfrm>
            <a:prstGeom prst="rect">
              <a:avLst/>
            </a:prstGeom>
            <a:noFill/>
            <a:ln>
              <a:noFill/>
            </a:ln>
          </p:spPr>
          <p:txBody>
            <a:bodyPr anchorCtr="0" anchor="t" bIns="57150" lIns="274325" spcFirstLastPara="1" rIns="274325" wrap="square" tIns="57150">
              <a:spAutoFit/>
            </a:bodyPr>
            <a:lstStyle/>
            <a:p>
              <a:pPr indent="0" lvl="0" marL="0" rtl="0" algn="l">
                <a:lnSpc>
                  <a:spcPct val="115000"/>
                </a:lnSpc>
                <a:spcBef>
                  <a:spcPts val="0"/>
                </a:spcBef>
                <a:spcAft>
                  <a:spcPts val="0"/>
                </a:spcAft>
                <a:buNone/>
              </a:pPr>
              <a:r>
                <a:rPr lang="en" sz="1500">
                  <a:solidFill>
                    <a:schemeClr val="dk1"/>
                  </a:solidFill>
                  <a:latin typeface="Roboto"/>
                  <a:ea typeface="Roboto"/>
                  <a:cs typeface="Roboto"/>
                  <a:sym typeface="Roboto"/>
                </a:rPr>
                <a:t>Not previously accepted into GSoC more than once</a:t>
              </a:r>
              <a:endParaRPr sz="1500">
                <a:solidFill>
                  <a:schemeClr val="dk1"/>
                </a:solidFill>
                <a:latin typeface="Roboto"/>
                <a:ea typeface="Roboto"/>
                <a:cs typeface="Roboto"/>
                <a:sym typeface="Roboto"/>
              </a:endParaRPr>
            </a:p>
            <a:p>
              <a:pPr indent="0" lvl="0" marL="0" rtl="0" algn="l">
                <a:lnSpc>
                  <a:spcPct val="115000"/>
                </a:lnSpc>
                <a:spcBef>
                  <a:spcPts val="700"/>
                </a:spcBef>
                <a:spcAft>
                  <a:spcPts val="700"/>
                </a:spcAft>
                <a:buNone/>
              </a:pPr>
              <a:r>
                <a:t/>
              </a:r>
              <a:endParaRPr sz="1200">
                <a:solidFill>
                  <a:schemeClr val="dk1"/>
                </a:solidFill>
                <a:latin typeface="Google Sans"/>
                <a:ea typeface="Google Sans"/>
                <a:cs typeface="Google Sans"/>
                <a:sym typeface="Google Sans"/>
              </a:endParaRPr>
            </a:p>
          </p:txBody>
        </p:sp>
        <p:sp>
          <p:nvSpPr>
            <p:cNvPr id="20135" name="Google Shape;20135;p79"/>
            <p:cNvSpPr/>
            <p:nvPr/>
          </p:nvSpPr>
          <p:spPr>
            <a:xfrm>
              <a:off x="4279600" y="218907"/>
              <a:ext cx="691500" cy="686700"/>
            </a:xfrm>
            <a:prstGeom prst="roundRect">
              <a:avLst>
                <a:gd fmla="val 11153" name="adj"/>
              </a:avLst>
            </a:prstGeom>
            <a:gradFill>
              <a:gsLst>
                <a:gs pos="0">
                  <a:srgbClr val="752ABE"/>
                </a:gs>
                <a:gs pos="100000">
                  <a:srgbClr val="A550F7"/>
                </a:gs>
              </a:gsLst>
              <a:lin ang="0" scaled="0"/>
            </a:gradFill>
            <a:ln>
              <a:noFill/>
            </a:ln>
            <a:effectLst>
              <a:outerShdw blurRad="428625" rotWithShape="0" algn="bl" dir="5400000" dist="95250">
                <a:schemeClr val="accent1">
                  <a:alpha val="20000"/>
                </a:schemeClr>
              </a:outerShdw>
            </a:effectLst>
          </p:spPr>
          <p:txBody>
            <a:bodyPr anchorCtr="0" anchor="ctr" bIns="45725" lIns="45725" spcFirstLastPara="1" rIns="45725" wrap="square" tIns="45725">
              <a:noAutofit/>
            </a:bodyPr>
            <a:lstStyle/>
            <a:p>
              <a:pPr indent="0" lvl="0" marL="0" rtl="0" algn="ctr">
                <a:spcBef>
                  <a:spcPts val="0"/>
                </a:spcBef>
                <a:spcAft>
                  <a:spcPts val="0"/>
                </a:spcAft>
                <a:buNone/>
              </a:pPr>
              <a:r>
                <a:t/>
              </a:r>
              <a:endParaRPr sz="700"/>
            </a:p>
          </p:txBody>
        </p:sp>
        <p:sp>
          <p:nvSpPr>
            <p:cNvPr id="20136" name="Google Shape;20136;p79"/>
            <p:cNvSpPr/>
            <p:nvPr/>
          </p:nvSpPr>
          <p:spPr>
            <a:xfrm>
              <a:off x="4472926" y="436581"/>
              <a:ext cx="304832" cy="251343"/>
            </a:xfrm>
            <a:custGeom>
              <a:rect b="b" l="l" r="r" t="t"/>
              <a:pathLst>
                <a:path extrusionOk="0" h="3930" w="4763">
                  <a:moveTo>
                    <a:pt x="1667" y="2251"/>
                  </a:moveTo>
                  <a:lnTo>
                    <a:pt x="3918" y="1"/>
                  </a:lnTo>
                  <a:lnTo>
                    <a:pt x="4763" y="834"/>
                  </a:lnTo>
                  <a:lnTo>
                    <a:pt x="1667" y="3930"/>
                  </a:lnTo>
                  <a:lnTo>
                    <a:pt x="1" y="2251"/>
                  </a:lnTo>
                  <a:lnTo>
                    <a:pt x="834" y="1418"/>
                  </a:lnTo>
                  <a:close/>
                  <a:moveTo>
                    <a:pt x="4203" y="834"/>
                  </a:moveTo>
                  <a:lnTo>
                    <a:pt x="3918" y="561"/>
                  </a:lnTo>
                  <a:lnTo>
                    <a:pt x="1667" y="2811"/>
                  </a:lnTo>
                  <a:lnTo>
                    <a:pt x="834" y="1977"/>
                  </a:lnTo>
                  <a:lnTo>
                    <a:pt x="560" y="2251"/>
                  </a:lnTo>
                  <a:lnTo>
                    <a:pt x="1667" y="3370"/>
                  </a:lnTo>
                  <a:close/>
                </a:path>
              </a:pathLst>
            </a:custGeom>
            <a:solidFill>
              <a:schemeClr val="lt1"/>
            </a:solidFill>
            <a:ln>
              <a:noFill/>
            </a:ln>
          </p:spPr>
          <p:txBody>
            <a:bodyPr anchorCtr="0" anchor="ctr" bIns="182850" lIns="182850" spcFirstLastPara="1" rIns="182850" wrap="square" tIns="182850">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40" name="Shape 20140"/>
        <p:cNvGrpSpPr/>
        <p:nvPr/>
      </p:nvGrpSpPr>
      <p:grpSpPr>
        <a:xfrm>
          <a:off x="0" y="0"/>
          <a:ext cx="0" cy="0"/>
          <a:chOff x="0" y="0"/>
          <a:chExt cx="0" cy="0"/>
        </a:xfrm>
      </p:grpSpPr>
      <p:cxnSp>
        <p:nvCxnSpPr>
          <p:cNvPr id="20141" name="Google Shape;20141;p80"/>
          <p:cNvCxnSpPr/>
          <p:nvPr/>
        </p:nvCxnSpPr>
        <p:spPr>
          <a:xfrm rot="10800000">
            <a:off x="457250" y="1332531"/>
            <a:ext cx="0" cy="1200300"/>
          </a:xfrm>
          <a:prstGeom prst="straightConnector1">
            <a:avLst/>
          </a:prstGeom>
          <a:noFill/>
          <a:ln cap="flat" cmpd="sng" w="9525">
            <a:solidFill>
              <a:schemeClr val="accent1"/>
            </a:solidFill>
            <a:prstDash val="solid"/>
            <a:round/>
            <a:headEnd len="lg" w="lg" type="none"/>
            <a:tailEnd len="lg" w="lg" type="oval"/>
          </a:ln>
        </p:spPr>
      </p:cxnSp>
      <p:cxnSp>
        <p:nvCxnSpPr>
          <p:cNvPr id="20142" name="Google Shape;20142;p80"/>
          <p:cNvCxnSpPr/>
          <p:nvPr/>
        </p:nvCxnSpPr>
        <p:spPr>
          <a:xfrm rot="10800000">
            <a:off x="2316741" y="1320169"/>
            <a:ext cx="0" cy="1200300"/>
          </a:xfrm>
          <a:prstGeom prst="straightConnector1">
            <a:avLst/>
          </a:prstGeom>
          <a:noFill/>
          <a:ln cap="flat" cmpd="sng" w="9525">
            <a:solidFill>
              <a:schemeClr val="accent3"/>
            </a:solidFill>
            <a:prstDash val="solid"/>
            <a:round/>
            <a:headEnd len="lg" w="lg" type="none"/>
            <a:tailEnd len="lg" w="lg" type="oval"/>
          </a:ln>
        </p:spPr>
      </p:cxnSp>
      <p:cxnSp>
        <p:nvCxnSpPr>
          <p:cNvPr id="20143" name="Google Shape;20143;p80"/>
          <p:cNvCxnSpPr/>
          <p:nvPr/>
        </p:nvCxnSpPr>
        <p:spPr>
          <a:xfrm rot="10800000">
            <a:off x="4052328" y="1329069"/>
            <a:ext cx="0" cy="1200300"/>
          </a:xfrm>
          <a:prstGeom prst="straightConnector1">
            <a:avLst/>
          </a:prstGeom>
          <a:noFill/>
          <a:ln cap="flat" cmpd="sng" w="9525">
            <a:solidFill>
              <a:schemeClr val="accent5"/>
            </a:solidFill>
            <a:prstDash val="solid"/>
            <a:round/>
            <a:headEnd len="lg" w="lg" type="none"/>
            <a:tailEnd len="lg" w="lg" type="oval"/>
          </a:ln>
        </p:spPr>
      </p:cxnSp>
      <p:cxnSp>
        <p:nvCxnSpPr>
          <p:cNvPr id="20144" name="Google Shape;20144;p80"/>
          <p:cNvCxnSpPr/>
          <p:nvPr/>
        </p:nvCxnSpPr>
        <p:spPr>
          <a:xfrm rot="10800000">
            <a:off x="6222125" y="1052531"/>
            <a:ext cx="0" cy="1514700"/>
          </a:xfrm>
          <a:prstGeom prst="straightConnector1">
            <a:avLst/>
          </a:prstGeom>
          <a:noFill/>
          <a:ln cap="flat" cmpd="sng" w="9525">
            <a:solidFill>
              <a:schemeClr val="accent2"/>
            </a:solidFill>
            <a:prstDash val="solid"/>
            <a:round/>
            <a:headEnd len="lg" w="lg" type="none"/>
            <a:tailEnd len="lg" w="lg" type="oval"/>
          </a:ln>
        </p:spPr>
      </p:cxnSp>
      <p:cxnSp>
        <p:nvCxnSpPr>
          <p:cNvPr id="20145" name="Google Shape;20145;p80"/>
          <p:cNvCxnSpPr/>
          <p:nvPr/>
        </p:nvCxnSpPr>
        <p:spPr>
          <a:xfrm>
            <a:off x="1486475" y="2903719"/>
            <a:ext cx="0" cy="702000"/>
          </a:xfrm>
          <a:prstGeom prst="straightConnector1">
            <a:avLst/>
          </a:prstGeom>
          <a:noFill/>
          <a:ln cap="flat" cmpd="sng" w="9525">
            <a:solidFill>
              <a:schemeClr val="accent2"/>
            </a:solidFill>
            <a:prstDash val="solid"/>
            <a:round/>
            <a:headEnd len="lg" w="lg" type="none"/>
            <a:tailEnd len="lg" w="lg" type="oval"/>
          </a:ln>
        </p:spPr>
      </p:cxnSp>
      <p:cxnSp>
        <p:nvCxnSpPr>
          <p:cNvPr id="20146" name="Google Shape;20146;p80"/>
          <p:cNvCxnSpPr/>
          <p:nvPr/>
        </p:nvCxnSpPr>
        <p:spPr>
          <a:xfrm>
            <a:off x="3402349" y="2903719"/>
            <a:ext cx="0" cy="702000"/>
          </a:xfrm>
          <a:prstGeom prst="straightConnector1">
            <a:avLst/>
          </a:prstGeom>
          <a:noFill/>
          <a:ln cap="flat" cmpd="sng" w="9525">
            <a:solidFill>
              <a:schemeClr val="accent4"/>
            </a:solidFill>
            <a:prstDash val="solid"/>
            <a:round/>
            <a:headEnd len="lg" w="lg" type="none"/>
            <a:tailEnd len="lg" w="lg" type="oval"/>
          </a:ln>
        </p:spPr>
      </p:cxnSp>
      <p:cxnSp>
        <p:nvCxnSpPr>
          <p:cNvPr id="20147" name="Google Shape;20147;p80"/>
          <p:cNvCxnSpPr/>
          <p:nvPr/>
        </p:nvCxnSpPr>
        <p:spPr>
          <a:xfrm>
            <a:off x="4966475" y="2919206"/>
            <a:ext cx="0" cy="702000"/>
          </a:xfrm>
          <a:prstGeom prst="straightConnector1">
            <a:avLst/>
          </a:prstGeom>
          <a:noFill/>
          <a:ln cap="flat" cmpd="sng" w="9525">
            <a:solidFill>
              <a:srgbClr val="1A73E8"/>
            </a:solidFill>
            <a:prstDash val="solid"/>
            <a:round/>
            <a:headEnd len="lg" w="lg" type="none"/>
            <a:tailEnd len="lg" w="lg" type="oval"/>
          </a:ln>
        </p:spPr>
      </p:cxnSp>
      <p:sp>
        <p:nvSpPr>
          <p:cNvPr id="20148" name="Google Shape;20148;p80"/>
          <p:cNvSpPr txBox="1"/>
          <p:nvPr>
            <p:ph type="title"/>
          </p:nvPr>
        </p:nvSpPr>
        <p:spPr>
          <a:xfrm>
            <a:off x="457200" y="369858"/>
            <a:ext cx="8229600" cy="461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Clr>
                <a:schemeClr val="dk1"/>
              </a:buClr>
              <a:buSzPct val="39285"/>
              <a:buFont typeface="Arial"/>
              <a:buNone/>
            </a:pPr>
            <a:r>
              <a:rPr lang="en">
                <a:latin typeface="Roboto"/>
                <a:ea typeface="Roboto"/>
                <a:cs typeface="Roboto"/>
                <a:sym typeface="Roboto"/>
              </a:rPr>
              <a:t>2024</a:t>
            </a:r>
            <a:r>
              <a:rPr lang="en">
                <a:latin typeface="Roboto"/>
                <a:ea typeface="Roboto"/>
                <a:cs typeface="Roboto"/>
                <a:sym typeface="Roboto"/>
              </a:rPr>
              <a:t> </a:t>
            </a:r>
            <a:r>
              <a:rPr lang="en">
                <a:latin typeface="Roboto"/>
                <a:ea typeface="Roboto"/>
                <a:cs typeface="Roboto"/>
                <a:sym typeface="Roboto"/>
              </a:rPr>
              <a:t>Program</a:t>
            </a:r>
            <a:r>
              <a:rPr lang="en">
                <a:latin typeface="Roboto"/>
                <a:ea typeface="Roboto"/>
                <a:cs typeface="Roboto"/>
                <a:sym typeface="Roboto"/>
              </a:rPr>
              <a:t> </a:t>
            </a:r>
            <a:r>
              <a:rPr b="1" lang="en">
                <a:solidFill>
                  <a:schemeClr val="accent1"/>
                </a:solidFill>
                <a:latin typeface="Roboto"/>
                <a:ea typeface="Roboto"/>
                <a:cs typeface="Roboto"/>
                <a:sym typeface="Roboto"/>
              </a:rPr>
              <a:t>Timeline</a:t>
            </a:r>
            <a:r>
              <a:rPr lang="en">
                <a:latin typeface="Roboto"/>
                <a:ea typeface="Roboto"/>
                <a:cs typeface="Roboto"/>
                <a:sym typeface="Roboto"/>
              </a:rPr>
              <a:t>  </a:t>
            </a:r>
            <a:endParaRPr>
              <a:latin typeface="Roboto"/>
              <a:ea typeface="Roboto"/>
              <a:cs typeface="Roboto"/>
              <a:sym typeface="Roboto"/>
            </a:endParaRPr>
          </a:p>
          <a:p>
            <a:pPr indent="0" lvl="0" marL="0" rtl="0" algn="l">
              <a:spcBef>
                <a:spcPts val="0"/>
              </a:spcBef>
              <a:spcAft>
                <a:spcPts val="0"/>
              </a:spcAft>
              <a:buClr>
                <a:schemeClr val="dk1"/>
              </a:buClr>
              <a:buSzPct val="39285"/>
              <a:buFont typeface="Arial"/>
              <a:buNone/>
            </a:pPr>
            <a:r>
              <a:t/>
            </a:r>
            <a:endParaRPr/>
          </a:p>
          <a:p>
            <a:pPr indent="0" lvl="0" marL="0" rtl="0" algn="l">
              <a:spcBef>
                <a:spcPts val="0"/>
              </a:spcBef>
              <a:spcAft>
                <a:spcPts val="0"/>
              </a:spcAft>
              <a:buNone/>
            </a:pPr>
            <a:r>
              <a:t/>
            </a:r>
            <a:endParaRPr/>
          </a:p>
        </p:txBody>
      </p:sp>
      <p:sp>
        <p:nvSpPr>
          <p:cNvPr id="20149" name="Google Shape;20149;p80"/>
          <p:cNvSpPr txBox="1"/>
          <p:nvPr/>
        </p:nvSpPr>
        <p:spPr>
          <a:xfrm>
            <a:off x="542975" y="1202450"/>
            <a:ext cx="1566300" cy="13203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Jan 22 - Feb 06</a:t>
            </a:r>
            <a:endParaRPr b="1" sz="1200">
              <a:solidFill>
                <a:schemeClr val="dk1"/>
              </a:solidFill>
              <a:latin typeface="Roboto"/>
              <a:ea typeface="Roboto"/>
              <a:cs typeface="Roboto"/>
              <a:sym typeface="Roboto"/>
            </a:endParaRPr>
          </a:p>
          <a:p>
            <a:pPr indent="0" lvl="0" marL="0" rtl="0" algn="l">
              <a:lnSpc>
                <a:spcPct val="115000"/>
              </a:lnSpc>
              <a:spcBef>
                <a:spcPts val="700"/>
              </a:spcBef>
              <a:spcAft>
                <a:spcPts val="0"/>
              </a:spcAft>
              <a:buNone/>
            </a:pPr>
            <a:r>
              <a:rPr lang="en" sz="1200">
                <a:solidFill>
                  <a:schemeClr val="dk1"/>
                </a:solidFill>
                <a:latin typeface="Roboto"/>
                <a:ea typeface="Roboto"/>
                <a:cs typeface="Roboto"/>
                <a:sym typeface="Roboto"/>
              </a:rPr>
              <a:t>Organization applications open</a:t>
            </a:r>
            <a:endParaRPr sz="1200">
              <a:solidFill>
                <a:schemeClr val="dk1"/>
              </a:solidFill>
              <a:latin typeface="Roboto"/>
              <a:ea typeface="Roboto"/>
              <a:cs typeface="Roboto"/>
              <a:sym typeface="Roboto"/>
            </a:endParaRPr>
          </a:p>
          <a:p>
            <a:pPr indent="0" lvl="0" marL="0" rtl="0" algn="l">
              <a:lnSpc>
                <a:spcPct val="130000"/>
              </a:lnSpc>
              <a:spcBef>
                <a:spcPts val="700"/>
              </a:spcBef>
              <a:spcAft>
                <a:spcPts val="0"/>
              </a:spcAft>
              <a:buNone/>
            </a:pPr>
            <a:r>
              <a:rPr lang="en" sz="700">
                <a:solidFill>
                  <a:schemeClr val="lt1"/>
                </a:solidFill>
                <a:latin typeface="Google Sans Text"/>
                <a:ea typeface="Google Sans Text"/>
                <a:cs typeface="Google Sans Text"/>
                <a:sym typeface="Google Sans Text"/>
              </a:rPr>
              <a:t>Brief description of milestone goes here. Feel free to add emphasis copy when needed.</a:t>
            </a:r>
            <a:endParaRPr b="1" sz="1200">
              <a:solidFill>
                <a:schemeClr val="lt1"/>
              </a:solidFill>
              <a:latin typeface="Google Sans Text"/>
              <a:ea typeface="Google Sans Text"/>
              <a:cs typeface="Google Sans Text"/>
              <a:sym typeface="Google Sans Text"/>
            </a:endParaRPr>
          </a:p>
        </p:txBody>
      </p:sp>
      <p:sp>
        <p:nvSpPr>
          <p:cNvPr id="20150" name="Google Shape;20150;p80"/>
          <p:cNvSpPr txBox="1"/>
          <p:nvPr/>
        </p:nvSpPr>
        <p:spPr>
          <a:xfrm>
            <a:off x="2402476" y="1190075"/>
            <a:ext cx="1566300" cy="15327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March 18 - April 02</a:t>
            </a:r>
            <a:endParaRPr b="1" sz="1200">
              <a:solidFill>
                <a:schemeClr val="dk1"/>
              </a:solidFill>
              <a:latin typeface="Roboto"/>
              <a:ea typeface="Roboto"/>
              <a:cs typeface="Roboto"/>
              <a:sym typeface="Roboto"/>
            </a:endParaRPr>
          </a:p>
          <a:p>
            <a:pPr indent="0" lvl="0" marL="0" rtl="0" algn="l">
              <a:lnSpc>
                <a:spcPct val="115000"/>
              </a:lnSpc>
              <a:spcBef>
                <a:spcPts val="700"/>
              </a:spcBef>
              <a:spcAft>
                <a:spcPts val="0"/>
              </a:spcAft>
              <a:buNone/>
            </a:pPr>
            <a:r>
              <a:rPr lang="en" sz="1200">
                <a:solidFill>
                  <a:schemeClr val="dk1"/>
                </a:solidFill>
                <a:latin typeface="Roboto"/>
                <a:ea typeface="Roboto"/>
                <a:cs typeface="Roboto"/>
                <a:sym typeface="Roboto"/>
              </a:rPr>
              <a:t>GSoC Contributors submit their proposals</a:t>
            </a:r>
            <a:endParaRPr sz="1200">
              <a:solidFill>
                <a:schemeClr val="dk1"/>
              </a:solidFill>
              <a:latin typeface="Roboto"/>
              <a:ea typeface="Roboto"/>
              <a:cs typeface="Roboto"/>
              <a:sym typeface="Roboto"/>
            </a:endParaRPr>
          </a:p>
          <a:p>
            <a:pPr indent="0" lvl="0" marL="0" rtl="0" algn="l">
              <a:lnSpc>
                <a:spcPct val="130000"/>
              </a:lnSpc>
              <a:spcBef>
                <a:spcPts val="700"/>
              </a:spcBef>
              <a:spcAft>
                <a:spcPts val="0"/>
              </a:spcAft>
              <a:buNone/>
            </a:pPr>
            <a:r>
              <a:rPr lang="en" sz="700">
                <a:solidFill>
                  <a:schemeClr val="lt1"/>
                </a:solidFill>
                <a:latin typeface="Google Sans Text"/>
                <a:ea typeface="Google Sans Text"/>
                <a:cs typeface="Google Sans Text"/>
                <a:sym typeface="Google Sans Text"/>
              </a:rPr>
              <a:t>Brief description of milestone goes here. Feel free to add emphasis copy when needed.</a:t>
            </a:r>
            <a:endParaRPr sz="1200">
              <a:solidFill>
                <a:srgbClr val="202124"/>
              </a:solidFill>
              <a:latin typeface="JetBrains Mono"/>
              <a:ea typeface="JetBrains Mono"/>
              <a:cs typeface="JetBrains Mono"/>
              <a:sym typeface="JetBrains Mono"/>
            </a:endParaRPr>
          </a:p>
        </p:txBody>
      </p:sp>
      <p:sp>
        <p:nvSpPr>
          <p:cNvPr id="20151" name="Google Shape;20151;p80"/>
          <p:cNvSpPr txBox="1"/>
          <p:nvPr/>
        </p:nvSpPr>
        <p:spPr>
          <a:xfrm>
            <a:off x="4138050" y="1198963"/>
            <a:ext cx="1478400" cy="14427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May 01 - 26 </a:t>
            </a:r>
            <a:r>
              <a:rPr lang="en" sz="1200">
                <a:solidFill>
                  <a:schemeClr val="dk1"/>
                </a:solidFill>
                <a:latin typeface="Roboto"/>
                <a:ea typeface="Roboto"/>
                <a:cs typeface="Roboto"/>
                <a:sym typeface="Roboto"/>
              </a:rPr>
              <a:t>Community bonding period with orgs</a:t>
            </a:r>
            <a:endParaRPr sz="1200">
              <a:solidFill>
                <a:schemeClr val="dk1"/>
              </a:solidFill>
              <a:latin typeface="Roboto"/>
              <a:ea typeface="Roboto"/>
              <a:cs typeface="Roboto"/>
              <a:sym typeface="Roboto"/>
            </a:endParaRPr>
          </a:p>
          <a:p>
            <a:pPr indent="0" lvl="0" marL="0" rtl="0" algn="l">
              <a:lnSpc>
                <a:spcPct val="130000"/>
              </a:lnSpc>
              <a:spcBef>
                <a:spcPts val="700"/>
              </a:spcBef>
              <a:spcAft>
                <a:spcPts val="0"/>
              </a:spcAft>
              <a:buNone/>
            </a:pPr>
            <a:r>
              <a:rPr lang="en" sz="700">
                <a:solidFill>
                  <a:schemeClr val="lt1"/>
                </a:solidFill>
                <a:latin typeface="Google Sans Text"/>
                <a:ea typeface="Google Sans Text"/>
                <a:cs typeface="Google Sans Text"/>
                <a:sym typeface="Google Sans Text"/>
              </a:rPr>
              <a:t>Brief description of milestone goes here. Feel free to add emphasis copy when needed.</a:t>
            </a:r>
            <a:endParaRPr sz="1200">
              <a:solidFill>
                <a:srgbClr val="202124"/>
              </a:solidFill>
              <a:latin typeface="JetBrains Mono"/>
              <a:ea typeface="JetBrains Mono"/>
              <a:cs typeface="JetBrains Mono"/>
              <a:sym typeface="JetBrains Mono"/>
            </a:endParaRPr>
          </a:p>
        </p:txBody>
      </p:sp>
      <p:sp>
        <p:nvSpPr>
          <p:cNvPr id="20152" name="Google Shape;20152;p80"/>
          <p:cNvSpPr txBox="1"/>
          <p:nvPr/>
        </p:nvSpPr>
        <p:spPr>
          <a:xfrm>
            <a:off x="6331700" y="1200150"/>
            <a:ext cx="2224800" cy="13026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September 03</a:t>
            </a:r>
            <a:endParaRPr b="1" sz="1200">
              <a:solidFill>
                <a:schemeClr val="dk1"/>
              </a:solidFill>
              <a:latin typeface="Roboto"/>
              <a:ea typeface="Roboto"/>
              <a:cs typeface="Roboto"/>
              <a:sym typeface="Roboto"/>
            </a:endParaRPr>
          </a:p>
          <a:p>
            <a:pPr indent="0" lvl="0" marL="0" rtl="0" algn="l">
              <a:lnSpc>
                <a:spcPct val="115000"/>
              </a:lnSpc>
              <a:spcBef>
                <a:spcPts val="700"/>
              </a:spcBef>
              <a:spcAft>
                <a:spcPts val="0"/>
              </a:spcAft>
              <a:buNone/>
            </a:pPr>
            <a:r>
              <a:rPr lang="en" sz="1200">
                <a:solidFill>
                  <a:schemeClr val="dk1"/>
                </a:solidFill>
                <a:latin typeface="Roboto"/>
                <a:ea typeface="Roboto"/>
                <a:cs typeface="Roboto"/>
                <a:sym typeface="Roboto"/>
              </a:rPr>
              <a:t>Successful GSoC Contributor projects are announced </a:t>
            </a:r>
            <a:endParaRPr sz="1200">
              <a:solidFill>
                <a:schemeClr val="dk1"/>
              </a:solidFill>
              <a:latin typeface="Roboto"/>
              <a:ea typeface="Roboto"/>
              <a:cs typeface="Roboto"/>
              <a:sym typeface="Roboto"/>
            </a:endParaRPr>
          </a:p>
          <a:p>
            <a:pPr indent="0" lvl="0" marL="0" rtl="0" algn="l">
              <a:lnSpc>
                <a:spcPct val="115000"/>
              </a:lnSpc>
              <a:spcBef>
                <a:spcPts val="0"/>
              </a:spcBef>
              <a:spcAft>
                <a:spcPts val="0"/>
              </a:spcAft>
              <a:buNone/>
            </a:pPr>
            <a:r>
              <a:rPr i="1" lang="en" sz="1200">
                <a:solidFill>
                  <a:schemeClr val="dk1"/>
                </a:solidFill>
                <a:latin typeface="Roboto"/>
                <a:ea typeface="Roboto"/>
                <a:cs typeface="Roboto"/>
                <a:sym typeface="Roboto"/>
              </a:rPr>
              <a:t>(for standard 12 week projects)</a:t>
            </a:r>
            <a:endParaRPr i="1" sz="800">
              <a:solidFill>
                <a:schemeClr val="dk1"/>
              </a:solidFill>
              <a:latin typeface="Roboto"/>
              <a:ea typeface="Roboto"/>
              <a:cs typeface="Roboto"/>
              <a:sym typeface="Roboto"/>
            </a:endParaRPr>
          </a:p>
          <a:p>
            <a:pPr indent="0" lvl="0" marL="0" rtl="0" algn="l">
              <a:lnSpc>
                <a:spcPct val="130000"/>
              </a:lnSpc>
              <a:spcBef>
                <a:spcPts val="0"/>
              </a:spcBef>
              <a:spcAft>
                <a:spcPts val="0"/>
              </a:spcAft>
              <a:buNone/>
            </a:pPr>
            <a:r>
              <a:rPr lang="en" sz="700">
                <a:solidFill>
                  <a:schemeClr val="lt1"/>
                </a:solidFill>
                <a:latin typeface="Google Sans Text"/>
                <a:ea typeface="Google Sans Text"/>
                <a:cs typeface="Google Sans Text"/>
                <a:sym typeface="Google Sans Text"/>
              </a:rPr>
              <a:t>Brief description of milestone goes here. Feel free to add emphasis copy when needed.</a:t>
            </a:r>
            <a:endParaRPr sz="1200">
              <a:solidFill>
                <a:srgbClr val="202124"/>
              </a:solidFill>
              <a:latin typeface="JetBrains Mono"/>
              <a:ea typeface="JetBrains Mono"/>
              <a:cs typeface="JetBrains Mono"/>
              <a:sym typeface="JetBrains Mono"/>
            </a:endParaRPr>
          </a:p>
        </p:txBody>
      </p:sp>
      <p:sp>
        <p:nvSpPr>
          <p:cNvPr id="20153" name="Google Shape;20153;p80"/>
          <p:cNvSpPr txBox="1"/>
          <p:nvPr/>
        </p:nvSpPr>
        <p:spPr>
          <a:xfrm>
            <a:off x="1572202" y="3440142"/>
            <a:ext cx="1478400" cy="15327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February 21</a:t>
            </a:r>
            <a:endParaRPr b="1" sz="1200">
              <a:solidFill>
                <a:schemeClr val="dk1"/>
              </a:solidFill>
              <a:latin typeface="Roboto"/>
              <a:ea typeface="Roboto"/>
              <a:cs typeface="Roboto"/>
              <a:sym typeface="Roboto"/>
            </a:endParaRPr>
          </a:p>
          <a:p>
            <a:pPr indent="0" lvl="0" marL="0" rtl="0" algn="l">
              <a:lnSpc>
                <a:spcPct val="115000"/>
              </a:lnSpc>
              <a:spcBef>
                <a:spcPts val="700"/>
              </a:spcBef>
              <a:spcAft>
                <a:spcPts val="0"/>
              </a:spcAft>
              <a:buNone/>
            </a:pPr>
            <a:r>
              <a:rPr lang="en" sz="1200">
                <a:solidFill>
                  <a:schemeClr val="dk1"/>
                </a:solidFill>
                <a:latin typeface="Roboto"/>
                <a:ea typeface="Roboto"/>
                <a:cs typeface="Roboto"/>
                <a:sym typeface="Roboto"/>
              </a:rPr>
              <a:t>Accepted GSoC organizations announced</a:t>
            </a:r>
            <a:endParaRPr sz="1200">
              <a:solidFill>
                <a:schemeClr val="dk1"/>
              </a:solidFill>
              <a:latin typeface="Roboto"/>
              <a:ea typeface="Roboto"/>
              <a:cs typeface="Roboto"/>
              <a:sym typeface="Roboto"/>
            </a:endParaRPr>
          </a:p>
          <a:p>
            <a:pPr indent="0" lvl="0" marL="0" rtl="0" algn="l">
              <a:lnSpc>
                <a:spcPct val="130000"/>
              </a:lnSpc>
              <a:spcBef>
                <a:spcPts val="700"/>
              </a:spcBef>
              <a:spcAft>
                <a:spcPts val="0"/>
              </a:spcAft>
              <a:buNone/>
            </a:pPr>
            <a:r>
              <a:rPr lang="en" sz="700">
                <a:solidFill>
                  <a:schemeClr val="lt1"/>
                </a:solidFill>
                <a:latin typeface="Google Sans Text"/>
                <a:ea typeface="Google Sans Text"/>
                <a:cs typeface="Google Sans Text"/>
                <a:sym typeface="Google Sans Text"/>
              </a:rPr>
              <a:t>Brief description of milestone goes hee. Feel free to add emphasis copy when needed.</a:t>
            </a:r>
            <a:endParaRPr sz="1200">
              <a:solidFill>
                <a:srgbClr val="202124"/>
              </a:solidFill>
              <a:latin typeface="JetBrains Mono"/>
              <a:ea typeface="JetBrains Mono"/>
              <a:cs typeface="JetBrains Mono"/>
              <a:sym typeface="JetBrains Mono"/>
            </a:endParaRPr>
          </a:p>
        </p:txBody>
      </p:sp>
      <p:sp>
        <p:nvSpPr>
          <p:cNvPr id="20154" name="Google Shape;20154;p80"/>
          <p:cNvSpPr txBox="1"/>
          <p:nvPr/>
        </p:nvSpPr>
        <p:spPr>
          <a:xfrm>
            <a:off x="3488073" y="3440142"/>
            <a:ext cx="1478400" cy="10272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May 01</a:t>
            </a:r>
            <a:endParaRPr b="1" sz="1200">
              <a:solidFill>
                <a:schemeClr val="dk1"/>
              </a:solidFill>
              <a:latin typeface="Roboto"/>
              <a:ea typeface="Roboto"/>
              <a:cs typeface="Roboto"/>
              <a:sym typeface="Roboto"/>
            </a:endParaRPr>
          </a:p>
          <a:p>
            <a:pPr indent="0" lvl="0" marL="0" rtl="0" algn="l">
              <a:lnSpc>
                <a:spcPct val="115000"/>
              </a:lnSpc>
              <a:spcBef>
                <a:spcPts val="700"/>
              </a:spcBef>
              <a:spcAft>
                <a:spcPts val="700"/>
              </a:spcAft>
              <a:buNone/>
            </a:pPr>
            <a:r>
              <a:rPr lang="en" sz="1200">
                <a:solidFill>
                  <a:schemeClr val="dk1"/>
                </a:solidFill>
                <a:latin typeface="Roboto"/>
                <a:ea typeface="Roboto"/>
                <a:cs typeface="Roboto"/>
                <a:sym typeface="Roboto"/>
              </a:rPr>
              <a:t>Accepted GSoC Contributors are announced</a:t>
            </a:r>
            <a:endParaRPr sz="1200">
              <a:solidFill>
                <a:srgbClr val="202124"/>
              </a:solidFill>
              <a:latin typeface="Roboto"/>
              <a:ea typeface="Roboto"/>
              <a:cs typeface="Roboto"/>
              <a:sym typeface="Roboto"/>
            </a:endParaRPr>
          </a:p>
        </p:txBody>
      </p:sp>
      <p:sp>
        <p:nvSpPr>
          <p:cNvPr id="20155" name="Google Shape;20155;p80"/>
          <p:cNvSpPr txBox="1"/>
          <p:nvPr/>
        </p:nvSpPr>
        <p:spPr>
          <a:xfrm>
            <a:off x="5052200" y="3455625"/>
            <a:ext cx="1625700" cy="15327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May 27 - August 26</a:t>
            </a:r>
            <a:endParaRPr b="1" sz="1200">
              <a:solidFill>
                <a:schemeClr val="dk1"/>
              </a:solidFill>
              <a:latin typeface="Roboto"/>
              <a:ea typeface="Roboto"/>
              <a:cs typeface="Roboto"/>
              <a:sym typeface="Roboto"/>
            </a:endParaRPr>
          </a:p>
          <a:p>
            <a:pPr indent="0" lvl="0" marL="0" rtl="0" algn="l">
              <a:lnSpc>
                <a:spcPct val="115000"/>
              </a:lnSpc>
              <a:spcBef>
                <a:spcPts val="700"/>
              </a:spcBef>
              <a:spcAft>
                <a:spcPts val="0"/>
              </a:spcAft>
              <a:buNone/>
            </a:pPr>
            <a:r>
              <a:rPr lang="en" sz="1200">
                <a:solidFill>
                  <a:schemeClr val="dk1"/>
                </a:solidFill>
                <a:latin typeface="Roboto"/>
                <a:ea typeface="Roboto"/>
                <a:cs typeface="Roboto"/>
                <a:sym typeface="Roboto"/>
              </a:rPr>
              <a:t>GSoC Contributors code the summer away </a:t>
            </a:r>
            <a:endParaRPr sz="1200">
              <a:solidFill>
                <a:schemeClr val="dk1"/>
              </a:solidFill>
              <a:latin typeface="Roboto"/>
              <a:ea typeface="Roboto"/>
              <a:cs typeface="Roboto"/>
              <a:sym typeface="Roboto"/>
            </a:endParaRPr>
          </a:p>
          <a:p>
            <a:pPr indent="0" lvl="0" marL="0" rtl="0" algn="l">
              <a:lnSpc>
                <a:spcPct val="130000"/>
              </a:lnSpc>
              <a:spcBef>
                <a:spcPts val="700"/>
              </a:spcBef>
              <a:spcAft>
                <a:spcPts val="0"/>
              </a:spcAft>
              <a:buNone/>
            </a:pPr>
            <a:r>
              <a:rPr lang="en" sz="700">
                <a:solidFill>
                  <a:schemeClr val="lt1"/>
                </a:solidFill>
                <a:latin typeface="Google Sans Text"/>
                <a:ea typeface="Google Sans Text"/>
                <a:cs typeface="Google Sans Text"/>
                <a:sym typeface="Google Sans Text"/>
              </a:rPr>
              <a:t>Brief description of milestone goes here. Feel free to add emphasis copy when needed.</a:t>
            </a:r>
            <a:endParaRPr sz="1200">
              <a:solidFill>
                <a:srgbClr val="202124"/>
              </a:solidFill>
              <a:latin typeface="JetBrains Mono"/>
              <a:ea typeface="JetBrains Mono"/>
              <a:cs typeface="JetBrains Mono"/>
              <a:sym typeface="JetBrains Mono"/>
            </a:endParaRPr>
          </a:p>
        </p:txBody>
      </p:sp>
      <p:graphicFrame>
        <p:nvGraphicFramePr>
          <p:cNvPr id="20156" name="Google Shape;20156;p80"/>
          <p:cNvGraphicFramePr/>
          <p:nvPr/>
        </p:nvGraphicFramePr>
        <p:xfrm>
          <a:off x="457253" y="2518233"/>
          <a:ext cx="3000000" cy="3000000"/>
        </p:xfrm>
        <a:graphic>
          <a:graphicData uri="http://schemas.openxmlformats.org/drawingml/2006/table">
            <a:tbl>
              <a:tblPr>
                <a:noFill/>
                <a:tableStyleId>{CEFEBEFA-CA72-4EB6-A2AE-0F864DEA4F5E}</a:tableStyleId>
              </a:tblPr>
              <a:tblGrid>
                <a:gridCol w="685800"/>
                <a:gridCol w="685800"/>
                <a:gridCol w="685800"/>
                <a:gridCol w="685800"/>
                <a:gridCol w="685800"/>
                <a:gridCol w="685800"/>
                <a:gridCol w="685800"/>
                <a:gridCol w="685800"/>
                <a:gridCol w="685800"/>
                <a:gridCol w="685800"/>
                <a:gridCol w="685800"/>
                <a:gridCol w="685800"/>
              </a:tblGrid>
              <a:tr h="385500">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Jan</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Feb</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Mar</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Apr</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May</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Jun</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Jul</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Aug</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Sep</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Oct</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Nov</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000">
                          <a:solidFill>
                            <a:schemeClr val="dk1"/>
                          </a:solidFill>
                          <a:latin typeface="Google Sans"/>
                          <a:ea typeface="Google Sans"/>
                          <a:cs typeface="Google Sans"/>
                          <a:sym typeface="Google Sans"/>
                        </a:rPr>
                        <a:t>Dec</a:t>
                      </a:r>
                      <a:endParaRPr sz="1000">
                        <a:solidFill>
                          <a:schemeClr val="dk1"/>
                        </a:solidFill>
                        <a:latin typeface="Google Sans"/>
                        <a:ea typeface="Google Sans"/>
                        <a:cs typeface="Google Sans"/>
                        <a:sym typeface="Google Sans"/>
                      </a:endParaRPr>
                    </a:p>
                  </a:txBody>
                  <a:tcPr marT="57150" marB="57150" marR="57150" marL="5715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bl>
          </a:graphicData>
        </a:graphic>
      </p:graphicFrame>
      <p:cxnSp>
        <p:nvCxnSpPr>
          <p:cNvPr id="20157" name="Google Shape;20157;p80"/>
          <p:cNvCxnSpPr/>
          <p:nvPr/>
        </p:nvCxnSpPr>
        <p:spPr>
          <a:xfrm>
            <a:off x="7579875" y="2919206"/>
            <a:ext cx="0" cy="702000"/>
          </a:xfrm>
          <a:prstGeom prst="straightConnector1">
            <a:avLst/>
          </a:prstGeom>
          <a:noFill/>
          <a:ln cap="flat" cmpd="sng" w="9525">
            <a:solidFill>
              <a:schemeClr val="accent5"/>
            </a:solidFill>
            <a:prstDash val="solid"/>
            <a:round/>
            <a:headEnd len="lg" w="lg" type="none"/>
            <a:tailEnd len="lg" w="lg" type="oval"/>
          </a:ln>
        </p:spPr>
      </p:cxnSp>
      <p:sp>
        <p:nvSpPr>
          <p:cNvPr id="20158" name="Google Shape;20158;p80"/>
          <p:cNvSpPr txBox="1"/>
          <p:nvPr/>
        </p:nvSpPr>
        <p:spPr>
          <a:xfrm>
            <a:off x="7665597" y="3455630"/>
            <a:ext cx="1478400" cy="1532700"/>
          </a:xfrm>
          <a:prstGeom prst="rect">
            <a:avLst/>
          </a:prstGeom>
          <a:noFill/>
          <a:ln>
            <a:noFill/>
          </a:ln>
        </p:spPr>
        <p:txBody>
          <a:bodyPr anchorCtr="0" anchor="t" bIns="57150" lIns="57150" spcFirstLastPara="1" rIns="57150" wrap="square" tIns="57150">
            <a:spAutoFit/>
          </a:bodyPr>
          <a:lstStyle/>
          <a:p>
            <a:pPr indent="0" lvl="0" marL="0" rtl="0" algn="l">
              <a:lnSpc>
                <a:spcPct val="115000"/>
              </a:lnSpc>
              <a:spcBef>
                <a:spcPts val="0"/>
              </a:spcBef>
              <a:spcAft>
                <a:spcPts val="0"/>
              </a:spcAft>
              <a:buNone/>
            </a:pPr>
            <a:r>
              <a:rPr b="1" lang="en" sz="1200">
                <a:solidFill>
                  <a:schemeClr val="dk1"/>
                </a:solidFill>
                <a:latin typeface="Roboto"/>
                <a:ea typeface="Roboto"/>
                <a:cs typeface="Roboto"/>
                <a:sym typeface="Roboto"/>
              </a:rPr>
              <a:t>November 04</a:t>
            </a:r>
            <a:endParaRPr b="1" sz="1200">
              <a:solidFill>
                <a:schemeClr val="dk1"/>
              </a:solidFill>
              <a:latin typeface="Roboto"/>
              <a:ea typeface="Roboto"/>
              <a:cs typeface="Roboto"/>
              <a:sym typeface="Roboto"/>
            </a:endParaRPr>
          </a:p>
          <a:p>
            <a:pPr indent="0" lvl="0" marL="0" rtl="0" algn="l">
              <a:lnSpc>
                <a:spcPct val="115000"/>
              </a:lnSpc>
              <a:spcBef>
                <a:spcPts val="700"/>
              </a:spcBef>
              <a:spcAft>
                <a:spcPts val="0"/>
              </a:spcAft>
              <a:buNone/>
            </a:pPr>
            <a:r>
              <a:rPr lang="en" sz="1200">
                <a:solidFill>
                  <a:schemeClr val="dk1"/>
                </a:solidFill>
                <a:latin typeface="Roboto"/>
                <a:ea typeface="Roboto"/>
                <a:cs typeface="Roboto"/>
                <a:sym typeface="Roboto"/>
              </a:rPr>
              <a:t>Final submission deadline for extended projects</a:t>
            </a:r>
            <a:endParaRPr sz="1200">
              <a:solidFill>
                <a:schemeClr val="dk1"/>
              </a:solidFill>
              <a:latin typeface="Roboto"/>
              <a:ea typeface="Roboto"/>
              <a:cs typeface="Roboto"/>
              <a:sym typeface="Roboto"/>
            </a:endParaRPr>
          </a:p>
          <a:p>
            <a:pPr indent="0" lvl="0" marL="0" rtl="0" algn="l">
              <a:lnSpc>
                <a:spcPct val="130000"/>
              </a:lnSpc>
              <a:spcBef>
                <a:spcPts val="700"/>
              </a:spcBef>
              <a:spcAft>
                <a:spcPts val="0"/>
              </a:spcAft>
              <a:buNone/>
            </a:pPr>
            <a:r>
              <a:rPr lang="en" sz="700">
                <a:solidFill>
                  <a:schemeClr val="lt1"/>
                </a:solidFill>
                <a:latin typeface="Google Sans Text"/>
                <a:ea typeface="Google Sans Text"/>
                <a:cs typeface="Google Sans Text"/>
                <a:sym typeface="Google Sans Text"/>
              </a:rPr>
              <a:t>Brief description of milestone goes here. Feel free to add emphasis copy when needed.</a:t>
            </a:r>
            <a:endParaRPr sz="1200">
              <a:solidFill>
                <a:srgbClr val="202124"/>
              </a:solidFill>
              <a:latin typeface="JetBrains Mono"/>
              <a:ea typeface="JetBrains Mono"/>
              <a:cs typeface="JetBrains Mono"/>
              <a:sym typeface="JetBrains Mono"/>
            </a:endParaRPr>
          </a:p>
        </p:txBody>
      </p:sp>
      <p:sp>
        <p:nvSpPr>
          <p:cNvPr id="20159" name="Google Shape;20159;p80"/>
          <p:cNvSpPr/>
          <p:nvPr/>
        </p:nvSpPr>
        <p:spPr>
          <a:xfrm>
            <a:off x="7330900" y="4552375"/>
            <a:ext cx="1434000" cy="4617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20160" name="Google Shape;20160;p80"/>
          <p:cNvSpPr/>
          <p:nvPr/>
        </p:nvSpPr>
        <p:spPr>
          <a:xfrm>
            <a:off x="394850" y="4590400"/>
            <a:ext cx="1434000" cy="4617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64" name="Shape 20164"/>
        <p:cNvGrpSpPr/>
        <p:nvPr/>
      </p:nvGrpSpPr>
      <p:grpSpPr>
        <a:xfrm>
          <a:off x="0" y="0"/>
          <a:ext cx="0" cy="0"/>
          <a:chOff x="0" y="0"/>
          <a:chExt cx="0" cy="0"/>
        </a:xfrm>
      </p:grpSpPr>
      <p:sp>
        <p:nvSpPr>
          <p:cNvPr id="20165" name="Google Shape;20165;p81"/>
          <p:cNvSpPr txBox="1"/>
          <p:nvPr>
            <p:ph type="title"/>
          </p:nvPr>
        </p:nvSpPr>
        <p:spPr>
          <a:xfrm>
            <a:off x="457200" y="369858"/>
            <a:ext cx="8229600" cy="8928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b="1" lang="en" sz="2800">
                <a:solidFill>
                  <a:srgbClr val="4285F4"/>
                </a:solidFill>
                <a:latin typeface="Roboto"/>
                <a:ea typeface="Roboto"/>
                <a:cs typeface="Roboto"/>
                <a:sym typeface="Roboto"/>
              </a:rPr>
              <a:t>Google Summer of Code Statistics, since 2005…</a:t>
            </a:r>
            <a:endParaRPr b="1" sz="2800">
              <a:solidFill>
                <a:srgbClr val="000000"/>
              </a:solidFill>
              <a:latin typeface="Roboto"/>
              <a:ea typeface="Roboto"/>
              <a:cs typeface="Roboto"/>
              <a:sym typeface="Roboto"/>
            </a:endParaRPr>
          </a:p>
          <a:p>
            <a:pPr indent="0" lvl="0" marL="0" rtl="0" algn="l">
              <a:spcBef>
                <a:spcPts val="0"/>
              </a:spcBef>
              <a:spcAft>
                <a:spcPts val="0"/>
              </a:spcAft>
              <a:buNone/>
            </a:pPr>
            <a:r>
              <a:t/>
            </a:r>
            <a:endParaRPr/>
          </a:p>
        </p:txBody>
      </p:sp>
      <p:sp>
        <p:nvSpPr>
          <p:cNvPr id="20166" name="Google Shape;20166;p81"/>
          <p:cNvSpPr/>
          <p:nvPr/>
        </p:nvSpPr>
        <p:spPr>
          <a:xfrm>
            <a:off x="4533488" y="2672362"/>
            <a:ext cx="77100" cy="77400"/>
          </a:xfrm>
          <a:prstGeom prst="ellipse">
            <a:avLst/>
          </a:prstGeom>
          <a:solidFill>
            <a:srgbClr val="FFFF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cxnSp>
        <p:nvCxnSpPr>
          <p:cNvPr id="20167" name="Google Shape;20167;p81"/>
          <p:cNvCxnSpPr>
            <a:stCxn id="20168" idx="2"/>
            <a:endCxn id="20166" idx="6"/>
          </p:cNvCxnSpPr>
          <p:nvPr/>
        </p:nvCxnSpPr>
        <p:spPr>
          <a:xfrm rot="10800000">
            <a:off x="4610588" y="2711062"/>
            <a:ext cx="1308300" cy="960600"/>
          </a:xfrm>
          <a:prstGeom prst="straightConnector1">
            <a:avLst/>
          </a:prstGeom>
          <a:noFill/>
          <a:ln cap="rnd" cmpd="sng" w="28575">
            <a:solidFill>
              <a:schemeClr val="dk2"/>
            </a:solidFill>
            <a:prstDash val="dot"/>
            <a:round/>
            <a:headEnd len="med" w="med" type="none"/>
            <a:tailEnd len="med" w="med" type="none"/>
          </a:ln>
        </p:spPr>
      </p:cxnSp>
      <p:sp>
        <p:nvSpPr>
          <p:cNvPr id="20169" name="Google Shape;20169;p81"/>
          <p:cNvSpPr/>
          <p:nvPr/>
        </p:nvSpPr>
        <p:spPr>
          <a:xfrm>
            <a:off x="5918819" y="1711750"/>
            <a:ext cx="77100" cy="77100"/>
          </a:xfrm>
          <a:prstGeom prst="ellipse">
            <a:avLst/>
          </a:prstGeom>
          <a:solidFill>
            <a:srgbClr val="FF00FF">
              <a:alpha val="23210"/>
            </a:srgbClr>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70" name="Google Shape;20170;p81"/>
          <p:cNvSpPr/>
          <p:nvPr/>
        </p:nvSpPr>
        <p:spPr>
          <a:xfrm>
            <a:off x="3148023" y="1711769"/>
            <a:ext cx="77100" cy="77100"/>
          </a:xfrm>
          <a:prstGeom prst="ellipse">
            <a:avLst/>
          </a:prstGeom>
          <a:solidFill>
            <a:srgbClr val="FF00FF">
              <a:alpha val="23210"/>
            </a:srgbClr>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cxnSp>
        <p:nvCxnSpPr>
          <p:cNvPr id="20171" name="Google Shape;20171;p81"/>
          <p:cNvCxnSpPr>
            <a:stCxn id="20169" idx="2"/>
            <a:endCxn id="20166" idx="6"/>
          </p:cNvCxnSpPr>
          <p:nvPr/>
        </p:nvCxnSpPr>
        <p:spPr>
          <a:xfrm flipH="1">
            <a:off x="4610519" y="1750300"/>
            <a:ext cx="1308300" cy="960900"/>
          </a:xfrm>
          <a:prstGeom prst="straightConnector1">
            <a:avLst/>
          </a:prstGeom>
          <a:noFill/>
          <a:ln cap="rnd" cmpd="sng" w="28575">
            <a:solidFill>
              <a:schemeClr val="dk2"/>
            </a:solidFill>
            <a:prstDash val="dot"/>
            <a:round/>
            <a:headEnd len="med" w="med" type="none"/>
            <a:tailEnd len="med" w="med" type="none"/>
          </a:ln>
        </p:spPr>
      </p:cxnSp>
      <p:cxnSp>
        <p:nvCxnSpPr>
          <p:cNvPr id="20172" name="Google Shape;20172;p81"/>
          <p:cNvCxnSpPr>
            <a:stCxn id="20170" idx="6"/>
            <a:endCxn id="20166" idx="2"/>
          </p:cNvCxnSpPr>
          <p:nvPr/>
        </p:nvCxnSpPr>
        <p:spPr>
          <a:xfrm>
            <a:off x="3225123" y="1750319"/>
            <a:ext cx="1308300" cy="960600"/>
          </a:xfrm>
          <a:prstGeom prst="straightConnector1">
            <a:avLst/>
          </a:prstGeom>
          <a:noFill/>
          <a:ln cap="rnd" cmpd="sng" w="28575">
            <a:solidFill>
              <a:schemeClr val="dk2"/>
            </a:solidFill>
            <a:prstDash val="dot"/>
            <a:round/>
            <a:headEnd len="med" w="med" type="none"/>
            <a:tailEnd len="med" w="med" type="none"/>
          </a:ln>
        </p:spPr>
      </p:cxnSp>
      <p:cxnSp>
        <p:nvCxnSpPr>
          <p:cNvPr id="20173" name="Google Shape;20173;p81"/>
          <p:cNvCxnSpPr>
            <a:stCxn id="20174" idx="0"/>
            <a:endCxn id="20166" idx="2"/>
          </p:cNvCxnSpPr>
          <p:nvPr/>
        </p:nvCxnSpPr>
        <p:spPr>
          <a:xfrm flipH="1" rot="10800000">
            <a:off x="3186488" y="2711062"/>
            <a:ext cx="1347000" cy="921900"/>
          </a:xfrm>
          <a:prstGeom prst="straightConnector1">
            <a:avLst/>
          </a:prstGeom>
          <a:noFill/>
          <a:ln cap="rnd" cmpd="sng" w="28575">
            <a:solidFill>
              <a:schemeClr val="dk2"/>
            </a:solidFill>
            <a:prstDash val="dot"/>
            <a:round/>
            <a:headEnd len="med" w="med" type="none"/>
            <a:tailEnd len="med" w="med" type="none"/>
          </a:ln>
        </p:spPr>
      </p:cxnSp>
      <p:sp>
        <p:nvSpPr>
          <p:cNvPr id="20175" name="Google Shape;20175;p81"/>
          <p:cNvSpPr/>
          <p:nvPr/>
        </p:nvSpPr>
        <p:spPr>
          <a:xfrm>
            <a:off x="2917844" y="1459552"/>
            <a:ext cx="388200" cy="388200"/>
          </a:xfrm>
          <a:prstGeom prst="ellipse">
            <a:avLst/>
          </a:prstGeom>
          <a:solidFill>
            <a:schemeClr val="accent3"/>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76" name="Google Shape;20176;p81"/>
          <p:cNvSpPr txBox="1"/>
          <p:nvPr/>
        </p:nvSpPr>
        <p:spPr>
          <a:xfrm>
            <a:off x="6307025" y="3477547"/>
            <a:ext cx="1911600" cy="581700"/>
          </a:xfrm>
          <a:prstGeom prst="rect">
            <a:avLst/>
          </a:prstGeom>
          <a:noFill/>
          <a:ln>
            <a:noFill/>
          </a:ln>
        </p:spPr>
        <p:txBody>
          <a:bodyPr anchorCtr="0" anchor="t" bIns="0" lIns="365750" spcFirstLastPara="1" rIns="0" wrap="square" tIns="0">
            <a:spAutoFit/>
          </a:bodyPr>
          <a:lstStyle/>
          <a:p>
            <a:pPr indent="0" lvl="0" marL="0" rtl="0" algn="l">
              <a:lnSpc>
                <a:spcPct val="90000"/>
              </a:lnSpc>
              <a:spcBef>
                <a:spcPts val="0"/>
              </a:spcBef>
              <a:spcAft>
                <a:spcPts val="1500"/>
              </a:spcAft>
              <a:buNone/>
            </a:pPr>
            <a:r>
              <a:rPr lang="en">
                <a:solidFill>
                  <a:schemeClr val="dk1"/>
                </a:solidFill>
                <a:latin typeface="Roboto"/>
                <a:ea typeface="Roboto"/>
                <a:cs typeface="Roboto"/>
                <a:sym typeface="Roboto"/>
              </a:rPr>
              <a:t>Over </a:t>
            </a:r>
            <a:r>
              <a:rPr b="1" lang="en">
                <a:solidFill>
                  <a:schemeClr val="dk1"/>
                </a:solidFill>
                <a:latin typeface="Roboto"/>
                <a:ea typeface="Roboto"/>
                <a:cs typeface="Roboto"/>
                <a:sym typeface="Roboto"/>
              </a:rPr>
              <a:t>44 million lines of code </a:t>
            </a:r>
            <a:r>
              <a:rPr lang="en">
                <a:solidFill>
                  <a:schemeClr val="dk1"/>
                </a:solidFill>
                <a:latin typeface="Roboto"/>
                <a:ea typeface="Roboto"/>
                <a:cs typeface="Roboto"/>
                <a:sym typeface="Roboto"/>
              </a:rPr>
              <a:t>have been produced</a:t>
            </a:r>
            <a:endParaRPr>
              <a:solidFill>
                <a:schemeClr val="dk1"/>
              </a:solidFill>
              <a:latin typeface="Roboto"/>
              <a:ea typeface="Roboto"/>
              <a:cs typeface="Roboto"/>
              <a:sym typeface="Roboto"/>
            </a:endParaRPr>
          </a:p>
        </p:txBody>
      </p:sp>
      <p:sp>
        <p:nvSpPr>
          <p:cNvPr id="20177" name="Google Shape;20177;p81"/>
          <p:cNvSpPr txBox="1"/>
          <p:nvPr/>
        </p:nvSpPr>
        <p:spPr>
          <a:xfrm>
            <a:off x="6208500" y="1362804"/>
            <a:ext cx="1911600" cy="581700"/>
          </a:xfrm>
          <a:prstGeom prst="rect">
            <a:avLst/>
          </a:prstGeom>
          <a:noFill/>
          <a:ln>
            <a:noFill/>
          </a:ln>
        </p:spPr>
        <p:txBody>
          <a:bodyPr anchorCtr="0" anchor="t" bIns="0" lIns="365750" spcFirstLastPara="1" rIns="0" wrap="square" tIns="0">
            <a:spAutoFit/>
          </a:bodyPr>
          <a:lstStyle/>
          <a:p>
            <a:pPr indent="0" lvl="0" marL="0" rtl="0" algn="l">
              <a:lnSpc>
                <a:spcPct val="90000"/>
              </a:lnSpc>
              <a:spcBef>
                <a:spcPts val="0"/>
              </a:spcBef>
              <a:spcAft>
                <a:spcPts val="1500"/>
              </a:spcAft>
              <a:buNone/>
            </a:pPr>
            <a:r>
              <a:rPr lang="en">
                <a:solidFill>
                  <a:schemeClr val="dk1"/>
                </a:solidFill>
                <a:latin typeface="Roboto"/>
                <a:ea typeface="Roboto"/>
                <a:cs typeface="Roboto"/>
                <a:sym typeface="Roboto"/>
              </a:rPr>
              <a:t>Over </a:t>
            </a:r>
            <a:r>
              <a:rPr b="1" lang="en">
                <a:solidFill>
                  <a:schemeClr val="dk1"/>
                </a:solidFill>
                <a:latin typeface="Roboto"/>
                <a:ea typeface="Roboto"/>
                <a:cs typeface="Roboto"/>
                <a:sym typeface="Roboto"/>
              </a:rPr>
              <a:t>19,000 </a:t>
            </a:r>
            <a:r>
              <a:rPr b="1" lang="en">
                <a:solidFill>
                  <a:schemeClr val="dk1"/>
                </a:solidFill>
                <a:latin typeface="Roboto"/>
                <a:ea typeface="Roboto"/>
                <a:cs typeface="Roboto"/>
                <a:sym typeface="Roboto"/>
              </a:rPr>
              <a:t>mentors</a:t>
            </a:r>
            <a:r>
              <a:rPr lang="en">
                <a:solidFill>
                  <a:schemeClr val="dk1"/>
                </a:solidFill>
                <a:latin typeface="Roboto"/>
                <a:ea typeface="Roboto"/>
                <a:cs typeface="Roboto"/>
                <a:sym typeface="Roboto"/>
              </a:rPr>
              <a:t> from </a:t>
            </a:r>
            <a:r>
              <a:rPr lang="en" u="sng">
                <a:solidFill>
                  <a:schemeClr val="dk1"/>
                </a:solidFill>
                <a:latin typeface="Roboto"/>
                <a:ea typeface="Roboto"/>
                <a:cs typeface="Roboto"/>
                <a:sym typeface="Roboto"/>
              </a:rPr>
              <a:t>133 countries </a:t>
            </a:r>
            <a:endParaRPr u="sng">
              <a:solidFill>
                <a:schemeClr val="dk1"/>
              </a:solidFill>
              <a:latin typeface="Roboto"/>
              <a:ea typeface="Roboto"/>
              <a:cs typeface="Roboto"/>
              <a:sym typeface="Roboto"/>
            </a:endParaRPr>
          </a:p>
        </p:txBody>
      </p:sp>
      <p:sp>
        <p:nvSpPr>
          <p:cNvPr id="20178" name="Google Shape;20178;p81"/>
          <p:cNvSpPr txBox="1"/>
          <p:nvPr/>
        </p:nvSpPr>
        <p:spPr>
          <a:xfrm>
            <a:off x="429650" y="1362388"/>
            <a:ext cx="2488200" cy="581700"/>
          </a:xfrm>
          <a:prstGeom prst="rect">
            <a:avLst/>
          </a:prstGeom>
          <a:noFill/>
          <a:ln>
            <a:noFill/>
          </a:ln>
        </p:spPr>
        <p:txBody>
          <a:bodyPr anchorCtr="0" anchor="t" bIns="0" lIns="0" spcFirstLastPara="1" rIns="365750" wrap="square" tIns="0">
            <a:spAutoFit/>
          </a:bodyPr>
          <a:lstStyle/>
          <a:p>
            <a:pPr indent="0" lvl="0" marL="0" rtl="0" algn="r">
              <a:lnSpc>
                <a:spcPct val="90000"/>
              </a:lnSpc>
              <a:spcBef>
                <a:spcPts val="0"/>
              </a:spcBef>
              <a:spcAft>
                <a:spcPts val="1500"/>
              </a:spcAft>
              <a:buNone/>
            </a:pPr>
            <a:r>
              <a:rPr lang="en">
                <a:solidFill>
                  <a:schemeClr val="dk1"/>
                </a:solidFill>
                <a:latin typeface="Roboto"/>
                <a:ea typeface="Roboto"/>
                <a:cs typeface="Roboto"/>
                <a:sym typeface="Roboto"/>
              </a:rPr>
              <a:t>Over </a:t>
            </a:r>
            <a:r>
              <a:rPr b="1" lang="en">
                <a:solidFill>
                  <a:schemeClr val="dk1"/>
                </a:solidFill>
                <a:latin typeface="Roboto"/>
                <a:ea typeface="Roboto"/>
                <a:cs typeface="Roboto"/>
                <a:sym typeface="Roboto"/>
              </a:rPr>
              <a:t>20,000+ participants</a:t>
            </a:r>
            <a:r>
              <a:rPr lang="en">
                <a:solidFill>
                  <a:schemeClr val="dk1"/>
                </a:solidFill>
                <a:latin typeface="Roboto"/>
                <a:ea typeface="Roboto"/>
                <a:cs typeface="Roboto"/>
                <a:sym typeface="Roboto"/>
              </a:rPr>
              <a:t> from </a:t>
            </a:r>
            <a:r>
              <a:rPr lang="en" u="sng">
                <a:solidFill>
                  <a:schemeClr val="dk1"/>
                </a:solidFill>
                <a:latin typeface="Roboto"/>
                <a:ea typeface="Roboto"/>
                <a:cs typeface="Roboto"/>
                <a:sym typeface="Roboto"/>
              </a:rPr>
              <a:t>116 countries </a:t>
            </a:r>
            <a:r>
              <a:rPr lang="en">
                <a:solidFill>
                  <a:schemeClr val="dk1"/>
                </a:solidFill>
                <a:latin typeface="Roboto"/>
                <a:ea typeface="Roboto"/>
                <a:cs typeface="Roboto"/>
                <a:sym typeface="Roboto"/>
              </a:rPr>
              <a:t>have been accepted into GSoC</a:t>
            </a:r>
            <a:endParaRPr>
              <a:solidFill>
                <a:schemeClr val="dk1"/>
              </a:solidFill>
              <a:latin typeface="Roboto"/>
              <a:ea typeface="Roboto"/>
              <a:cs typeface="Roboto"/>
              <a:sym typeface="Roboto"/>
            </a:endParaRPr>
          </a:p>
        </p:txBody>
      </p:sp>
      <p:sp>
        <p:nvSpPr>
          <p:cNvPr id="20179" name="Google Shape;20179;p81"/>
          <p:cNvSpPr/>
          <p:nvPr/>
        </p:nvSpPr>
        <p:spPr>
          <a:xfrm>
            <a:off x="3934050" y="2073037"/>
            <a:ext cx="1275900" cy="1275900"/>
          </a:xfrm>
          <a:prstGeom prst="ellipse">
            <a:avLst/>
          </a:prstGeom>
          <a:solidFill>
            <a:srgbClr val="FFFFFF"/>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nvGrpSpPr>
          <p:cNvPr id="20180" name="Google Shape;20180;p81"/>
          <p:cNvGrpSpPr/>
          <p:nvPr/>
        </p:nvGrpSpPr>
        <p:grpSpPr>
          <a:xfrm>
            <a:off x="4241243" y="2380222"/>
            <a:ext cx="661513" cy="661529"/>
            <a:chOff x="8772843" y="7855097"/>
            <a:chExt cx="1107877" cy="1107904"/>
          </a:xfrm>
        </p:grpSpPr>
        <p:sp>
          <p:nvSpPr>
            <p:cNvPr id="20181" name="Google Shape;20181;p81"/>
            <p:cNvSpPr/>
            <p:nvPr/>
          </p:nvSpPr>
          <p:spPr>
            <a:xfrm>
              <a:off x="8772843" y="7855097"/>
              <a:ext cx="1107877" cy="1107904"/>
            </a:xfrm>
            <a:custGeom>
              <a:rect b="b" l="l" r="r" t="t"/>
              <a:pathLst>
                <a:path extrusionOk="0" h="41232" w="41231">
                  <a:moveTo>
                    <a:pt x="20607" y="0"/>
                  </a:moveTo>
                  <a:lnTo>
                    <a:pt x="18968" y="1640"/>
                  </a:lnTo>
                  <a:lnTo>
                    <a:pt x="15869" y="4738"/>
                  </a:lnTo>
                  <a:lnTo>
                    <a:pt x="14575" y="5984"/>
                  </a:lnTo>
                  <a:lnTo>
                    <a:pt x="6033" y="5984"/>
                  </a:lnTo>
                  <a:lnTo>
                    <a:pt x="6033" y="14575"/>
                  </a:lnTo>
                  <a:lnTo>
                    <a:pt x="0" y="20624"/>
                  </a:lnTo>
                  <a:lnTo>
                    <a:pt x="4738" y="25362"/>
                  </a:lnTo>
                  <a:lnTo>
                    <a:pt x="6033" y="26658"/>
                  </a:lnTo>
                  <a:lnTo>
                    <a:pt x="6033" y="35199"/>
                  </a:lnTo>
                  <a:lnTo>
                    <a:pt x="14575" y="35199"/>
                  </a:lnTo>
                  <a:lnTo>
                    <a:pt x="20607" y="41231"/>
                  </a:lnTo>
                  <a:lnTo>
                    <a:pt x="26656" y="35199"/>
                  </a:lnTo>
                  <a:lnTo>
                    <a:pt x="35182" y="35199"/>
                  </a:lnTo>
                  <a:lnTo>
                    <a:pt x="35182" y="26658"/>
                  </a:lnTo>
                  <a:lnTo>
                    <a:pt x="41231" y="20624"/>
                  </a:lnTo>
                  <a:lnTo>
                    <a:pt x="35182" y="14575"/>
                  </a:lnTo>
                  <a:lnTo>
                    <a:pt x="35182" y="5984"/>
                  </a:lnTo>
                  <a:lnTo>
                    <a:pt x="26575" y="5984"/>
                  </a:lnTo>
                  <a:lnTo>
                    <a:pt x="20607" y="0"/>
                  </a:lnTo>
                  <a:close/>
                </a:path>
              </a:pathLst>
            </a:custGeom>
            <a:solidFill>
              <a:srgbClr val="F9AB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82" name="Google Shape;20182;p81"/>
            <p:cNvSpPr/>
            <p:nvPr/>
          </p:nvSpPr>
          <p:spPr>
            <a:xfrm>
              <a:off x="9006297" y="8089008"/>
              <a:ext cx="640527" cy="640527"/>
            </a:xfrm>
            <a:custGeom>
              <a:rect b="b" l="l" r="r" t="t"/>
              <a:pathLst>
                <a:path extrusionOk="0" h="23838" w="23838">
                  <a:moveTo>
                    <a:pt x="11936" y="1"/>
                  </a:moveTo>
                  <a:cubicBezTo>
                    <a:pt x="11930" y="1"/>
                    <a:pt x="11925" y="1"/>
                    <a:pt x="11919" y="1"/>
                  </a:cubicBezTo>
                  <a:cubicBezTo>
                    <a:pt x="5337" y="1"/>
                    <a:pt x="1" y="5336"/>
                    <a:pt x="1" y="11919"/>
                  </a:cubicBezTo>
                  <a:cubicBezTo>
                    <a:pt x="1" y="18501"/>
                    <a:pt x="5337" y="23838"/>
                    <a:pt x="11919" y="23838"/>
                  </a:cubicBezTo>
                  <a:cubicBezTo>
                    <a:pt x="18502" y="23838"/>
                    <a:pt x="23837" y="18501"/>
                    <a:pt x="23837" y="11919"/>
                  </a:cubicBezTo>
                  <a:lnTo>
                    <a:pt x="23837" y="11886"/>
                  </a:lnTo>
                  <a:cubicBezTo>
                    <a:pt x="23828" y="5319"/>
                    <a:pt x="18502" y="1"/>
                    <a:pt x="11936" y="1"/>
                  </a:cubicBezTo>
                  <a:close/>
                </a:path>
              </a:pathLst>
            </a:custGeom>
            <a:solidFill>
              <a:srgbClr val="E37400"/>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83" name="Google Shape;20183;p81"/>
            <p:cNvSpPr/>
            <p:nvPr/>
          </p:nvSpPr>
          <p:spPr>
            <a:xfrm>
              <a:off x="9267751" y="8248648"/>
              <a:ext cx="122339" cy="304330"/>
            </a:xfrm>
            <a:custGeom>
              <a:rect b="b" l="l" r="r" t="t"/>
              <a:pathLst>
                <a:path extrusionOk="0" h="11326" w="4553">
                  <a:moveTo>
                    <a:pt x="2938" y="0"/>
                  </a:moveTo>
                  <a:lnTo>
                    <a:pt x="1" y="10891"/>
                  </a:lnTo>
                  <a:lnTo>
                    <a:pt x="1614" y="11326"/>
                  </a:lnTo>
                  <a:lnTo>
                    <a:pt x="4553" y="437"/>
                  </a:lnTo>
                  <a:lnTo>
                    <a:pt x="2938" y="0"/>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84" name="Google Shape;20184;p81"/>
            <p:cNvSpPr/>
            <p:nvPr/>
          </p:nvSpPr>
          <p:spPr>
            <a:xfrm>
              <a:off x="9123051" y="8296935"/>
              <a:ext cx="407940" cy="207947"/>
            </a:xfrm>
            <a:custGeom>
              <a:rect b="b" l="l" r="r" t="t"/>
              <a:pathLst>
                <a:path extrusionOk="0" h="7739" w="15182">
                  <a:moveTo>
                    <a:pt x="11706" y="1"/>
                  </a:moveTo>
                  <a:lnTo>
                    <a:pt x="10476" y="1116"/>
                  </a:lnTo>
                  <a:lnTo>
                    <a:pt x="12935" y="3854"/>
                  </a:lnTo>
                  <a:lnTo>
                    <a:pt x="10476" y="6592"/>
                  </a:lnTo>
                  <a:lnTo>
                    <a:pt x="11722" y="7706"/>
                  </a:lnTo>
                  <a:lnTo>
                    <a:pt x="15181" y="3854"/>
                  </a:lnTo>
                  <a:lnTo>
                    <a:pt x="11706" y="1"/>
                  </a:lnTo>
                  <a:close/>
                  <a:moveTo>
                    <a:pt x="3459" y="16"/>
                  </a:moveTo>
                  <a:lnTo>
                    <a:pt x="1" y="3869"/>
                  </a:lnTo>
                  <a:lnTo>
                    <a:pt x="3459" y="7738"/>
                  </a:lnTo>
                  <a:lnTo>
                    <a:pt x="4706" y="6623"/>
                  </a:lnTo>
                  <a:lnTo>
                    <a:pt x="2247" y="3886"/>
                  </a:lnTo>
                  <a:lnTo>
                    <a:pt x="4706" y="1132"/>
                  </a:lnTo>
                  <a:lnTo>
                    <a:pt x="3459" y="16"/>
                  </a:lnTo>
                  <a:close/>
                </a:path>
              </a:pathLst>
            </a:custGeom>
            <a:solidFill>
              <a:srgbClr val="FFFFFF"/>
            </a:solidFill>
            <a:ln>
              <a:noFill/>
            </a:ln>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grpSp>
      <p:sp>
        <p:nvSpPr>
          <p:cNvPr id="20185" name="Google Shape;20185;p81"/>
          <p:cNvSpPr txBox="1"/>
          <p:nvPr/>
        </p:nvSpPr>
        <p:spPr>
          <a:xfrm>
            <a:off x="1006238" y="3477547"/>
            <a:ext cx="1911600" cy="581700"/>
          </a:xfrm>
          <a:prstGeom prst="rect">
            <a:avLst/>
          </a:prstGeom>
          <a:noFill/>
          <a:ln>
            <a:noFill/>
          </a:ln>
        </p:spPr>
        <p:txBody>
          <a:bodyPr anchorCtr="0" anchor="t" bIns="0" lIns="0" spcFirstLastPara="1" rIns="365750" wrap="square" tIns="0">
            <a:spAutoFit/>
          </a:bodyPr>
          <a:lstStyle/>
          <a:p>
            <a:pPr indent="0" lvl="0" marL="0" rtl="0" algn="r">
              <a:lnSpc>
                <a:spcPct val="90000"/>
              </a:lnSpc>
              <a:spcBef>
                <a:spcPts val="0"/>
              </a:spcBef>
              <a:spcAft>
                <a:spcPts val="1500"/>
              </a:spcAft>
              <a:buNone/>
            </a:pPr>
            <a:r>
              <a:rPr b="1" lang="en">
                <a:solidFill>
                  <a:schemeClr val="dk1"/>
                </a:solidFill>
                <a:latin typeface="Roboto"/>
                <a:ea typeface="Roboto"/>
                <a:cs typeface="Roboto"/>
                <a:sym typeface="Roboto"/>
              </a:rPr>
              <a:t>800+ open source mentoring organizations</a:t>
            </a:r>
            <a:r>
              <a:rPr lang="en">
                <a:solidFill>
                  <a:schemeClr val="dk1"/>
                </a:solidFill>
                <a:latin typeface="Roboto"/>
                <a:ea typeface="Roboto"/>
                <a:cs typeface="Roboto"/>
                <a:sym typeface="Roboto"/>
              </a:rPr>
              <a:t> </a:t>
            </a:r>
            <a:endParaRPr>
              <a:solidFill>
                <a:schemeClr val="dk1"/>
              </a:solidFill>
              <a:latin typeface="Roboto"/>
              <a:ea typeface="Roboto"/>
              <a:cs typeface="Roboto"/>
              <a:sym typeface="Roboto"/>
            </a:endParaRPr>
          </a:p>
        </p:txBody>
      </p:sp>
      <p:sp>
        <p:nvSpPr>
          <p:cNvPr id="20186" name="Google Shape;20186;p81"/>
          <p:cNvSpPr/>
          <p:nvPr/>
        </p:nvSpPr>
        <p:spPr>
          <a:xfrm>
            <a:off x="7330900" y="4552375"/>
            <a:ext cx="1434000" cy="461700"/>
          </a:xfrm>
          <a:prstGeom prst="rect">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20187" name="Google Shape;20187;p81"/>
          <p:cNvSpPr/>
          <p:nvPr/>
        </p:nvSpPr>
        <p:spPr>
          <a:xfrm>
            <a:off x="5788119" y="1459552"/>
            <a:ext cx="388200" cy="388200"/>
          </a:xfrm>
          <a:prstGeom prst="ellipse">
            <a:avLst/>
          </a:prstGeom>
          <a:solidFill>
            <a:schemeClr val="accent1"/>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88" name="Google Shape;20188;p81"/>
          <p:cNvSpPr/>
          <p:nvPr/>
        </p:nvSpPr>
        <p:spPr>
          <a:xfrm>
            <a:off x="5918819" y="3574302"/>
            <a:ext cx="388200" cy="388200"/>
          </a:xfrm>
          <a:prstGeom prst="ellipse">
            <a:avLst/>
          </a:prstGeom>
          <a:solidFill>
            <a:schemeClr val="accent4"/>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89" name="Google Shape;20189;p81"/>
          <p:cNvSpPr/>
          <p:nvPr/>
        </p:nvSpPr>
        <p:spPr>
          <a:xfrm>
            <a:off x="2917844" y="3574302"/>
            <a:ext cx="388200" cy="388200"/>
          </a:xfrm>
          <a:prstGeom prst="ellipse">
            <a:avLst/>
          </a:prstGeom>
          <a:solidFill>
            <a:schemeClr val="accent2"/>
          </a:solidFill>
          <a:ln>
            <a:noFill/>
          </a:ln>
          <a:effectLst>
            <a:outerShdw blurRad="814388" rotWithShape="0" algn="bl" dir="5400000" dist="190500">
              <a:srgbClr val="202124">
                <a:alpha val="10000"/>
              </a:srgbClr>
            </a:outerShdw>
          </a:effectLst>
        </p:spPr>
        <p:txBody>
          <a:bodyPr anchorCtr="0" anchor="ctr" bIns="45725" lIns="45725" spcFirstLastPara="1" rIns="45725" wrap="square" tIns="45725">
            <a:noAutofit/>
          </a:bodyPr>
          <a:lstStyle/>
          <a:p>
            <a:pPr indent="0" lvl="0" marL="0" rtl="0" algn="l">
              <a:spcBef>
                <a:spcPts val="0"/>
              </a:spcBef>
              <a:spcAft>
                <a:spcPts val="0"/>
              </a:spcAft>
              <a:buNone/>
            </a:pPr>
            <a:r>
              <a:t/>
            </a:r>
            <a:endParaRPr/>
          </a:p>
        </p:txBody>
      </p:sp>
      <p:sp>
        <p:nvSpPr>
          <p:cNvPr id="20190" name="Google Shape;20190;p81"/>
          <p:cNvSpPr/>
          <p:nvPr/>
        </p:nvSpPr>
        <p:spPr>
          <a:xfrm>
            <a:off x="394850" y="4590400"/>
            <a:ext cx="1434000" cy="461700"/>
          </a:xfrm>
          <a:prstGeom prst="rect">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94" name="Shape 20194"/>
        <p:cNvGrpSpPr/>
        <p:nvPr/>
      </p:nvGrpSpPr>
      <p:grpSpPr>
        <a:xfrm>
          <a:off x="0" y="0"/>
          <a:ext cx="0" cy="0"/>
          <a:chOff x="0" y="0"/>
          <a:chExt cx="0" cy="0"/>
        </a:xfrm>
      </p:grpSpPr>
      <p:sp>
        <p:nvSpPr>
          <p:cNvPr id="20195" name="Google Shape;20195;p82"/>
          <p:cNvSpPr txBox="1"/>
          <p:nvPr/>
        </p:nvSpPr>
        <p:spPr>
          <a:xfrm>
            <a:off x="457200" y="617100"/>
            <a:ext cx="56781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800">
                <a:latin typeface="Roboto"/>
                <a:ea typeface="Roboto"/>
                <a:cs typeface="Roboto"/>
                <a:sym typeface="Roboto"/>
              </a:rPr>
              <a:t>Useful </a:t>
            </a:r>
            <a:r>
              <a:rPr b="1" lang="en" sz="2800">
                <a:solidFill>
                  <a:schemeClr val="accent1"/>
                </a:solidFill>
                <a:latin typeface="Roboto"/>
                <a:ea typeface="Roboto"/>
                <a:cs typeface="Roboto"/>
                <a:sym typeface="Roboto"/>
              </a:rPr>
              <a:t>links</a:t>
            </a:r>
            <a:endParaRPr b="1" sz="2800">
              <a:solidFill>
                <a:schemeClr val="accent1"/>
              </a:solidFill>
              <a:latin typeface="Roboto"/>
              <a:ea typeface="Roboto"/>
              <a:cs typeface="Roboto"/>
              <a:sym typeface="Roboto"/>
            </a:endParaRPr>
          </a:p>
        </p:txBody>
      </p:sp>
      <p:sp>
        <p:nvSpPr>
          <p:cNvPr id="20196" name="Google Shape;20196;p82"/>
          <p:cNvSpPr txBox="1"/>
          <p:nvPr/>
        </p:nvSpPr>
        <p:spPr>
          <a:xfrm>
            <a:off x="192300" y="1399775"/>
            <a:ext cx="8759400" cy="2200200"/>
          </a:xfrm>
          <a:prstGeom prst="rect">
            <a:avLst/>
          </a:prstGeom>
          <a:noFill/>
          <a:ln>
            <a:noFill/>
          </a:ln>
        </p:spPr>
        <p:txBody>
          <a:bodyPr anchorCtr="0" anchor="t" bIns="91425" lIns="91425" spcFirstLastPara="1" rIns="91425" wrap="square" tIns="91425">
            <a:spAutoFit/>
          </a:bodyPr>
          <a:lstStyle/>
          <a:p>
            <a:pPr indent="-381000" lvl="0" marL="914400" rtl="0" algn="l">
              <a:lnSpc>
                <a:spcPct val="115000"/>
              </a:lnSpc>
              <a:spcBef>
                <a:spcPts val="0"/>
              </a:spcBef>
              <a:spcAft>
                <a:spcPts val="0"/>
              </a:spcAft>
              <a:buClr>
                <a:schemeClr val="accent1"/>
              </a:buClr>
              <a:buSzPts val="2400"/>
              <a:buFont typeface="Roboto"/>
              <a:buChar char="●"/>
            </a:pPr>
            <a:r>
              <a:rPr lang="en" sz="2400">
                <a:solidFill>
                  <a:schemeClr val="dk1"/>
                </a:solidFill>
                <a:latin typeface="Roboto"/>
                <a:ea typeface="Roboto"/>
                <a:cs typeface="Roboto"/>
                <a:sym typeface="Roboto"/>
              </a:rPr>
              <a:t>Program Site:  </a:t>
            </a:r>
            <a:r>
              <a:rPr b="1" lang="en" sz="2100" u="sng">
                <a:solidFill>
                  <a:schemeClr val="dk1"/>
                </a:solidFill>
                <a:latin typeface="Roboto"/>
                <a:ea typeface="Roboto"/>
                <a:cs typeface="Roboto"/>
                <a:sym typeface="Roboto"/>
                <a:hlinkClick r:id="rId3">
                  <a:extLst>
                    <a:ext uri="{A12FA001-AC4F-418D-AE19-62706E023703}">
                      <ahyp:hlinkClr val="tx"/>
                    </a:ext>
                  </a:extLst>
                </a:hlinkClick>
              </a:rPr>
              <a:t>http://g.co/gsoc</a:t>
            </a:r>
            <a:endParaRPr sz="2100">
              <a:solidFill>
                <a:schemeClr val="dk1"/>
              </a:solidFill>
              <a:latin typeface="Roboto"/>
              <a:ea typeface="Roboto"/>
              <a:cs typeface="Roboto"/>
              <a:sym typeface="Roboto"/>
            </a:endParaRPr>
          </a:p>
          <a:p>
            <a:pPr indent="-381000" lvl="0" marL="914400" rtl="0" algn="l">
              <a:lnSpc>
                <a:spcPct val="115000"/>
              </a:lnSpc>
              <a:spcBef>
                <a:spcPts val="0"/>
              </a:spcBef>
              <a:spcAft>
                <a:spcPts val="0"/>
              </a:spcAft>
              <a:buClr>
                <a:schemeClr val="accent1"/>
              </a:buClr>
              <a:buSzPts val="2400"/>
              <a:buFont typeface="Roboto"/>
              <a:buChar char="●"/>
            </a:pPr>
            <a:r>
              <a:rPr lang="en" sz="2400">
                <a:solidFill>
                  <a:schemeClr val="dk1"/>
                </a:solidFill>
                <a:latin typeface="Roboto"/>
                <a:ea typeface="Roboto"/>
                <a:cs typeface="Roboto"/>
                <a:sym typeface="Roboto"/>
              </a:rPr>
              <a:t>GSoC Contributor Guide:  </a:t>
            </a:r>
            <a:r>
              <a:rPr b="1" lang="en" sz="2100" u="sng">
                <a:solidFill>
                  <a:schemeClr val="dk1"/>
                </a:solidFill>
                <a:latin typeface="Roboto"/>
                <a:ea typeface="Roboto"/>
                <a:cs typeface="Roboto"/>
                <a:sym typeface="Roboto"/>
                <a:hlinkClick r:id="rId4">
                  <a:extLst>
                    <a:ext uri="{A12FA001-AC4F-418D-AE19-62706E023703}">
                      <ahyp:hlinkClr val="tx"/>
                    </a:ext>
                  </a:extLst>
                </a:hlinkClick>
              </a:rPr>
              <a:t>http://g.co/gsoc/resources/guide</a:t>
            </a:r>
            <a:endParaRPr sz="2100">
              <a:solidFill>
                <a:schemeClr val="dk1"/>
              </a:solidFill>
              <a:latin typeface="Roboto"/>
              <a:ea typeface="Roboto"/>
              <a:cs typeface="Roboto"/>
              <a:sym typeface="Roboto"/>
            </a:endParaRPr>
          </a:p>
          <a:p>
            <a:pPr indent="-381000" lvl="0" marL="914400" rtl="0" algn="l">
              <a:lnSpc>
                <a:spcPct val="115000"/>
              </a:lnSpc>
              <a:spcBef>
                <a:spcPts val="0"/>
              </a:spcBef>
              <a:spcAft>
                <a:spcPts val="0"/>
              </a:spcAft>
              <a:buClr>
                <a:schemeClr val="accent1"/>
              </a:buClr>
              <a:buSzPts val="2400"/>
              <a:buFont typeface="Roboto"/>
              <a:buChar char="●"/>
            </a:pPr>
            <a:r>
              <a:rPr lang="en" sz="2400">
                <a:solidFill>
                  <a:schemeClr val="dk1"/>
                </a:solidFill>
                <a:latin typeface="Roboto"/>
                <a:ea typeface="Roboto"/>
                <a:cs typeface="Roboto"/>
                <a:sym typeface="Roboto"/>
              </a:rPr>
              <a:t>Google Open Source Blog: </a:t>
            </a:r>
            <a:r>
              <a:rPr b="1" lang="en" sz="2100" u="sng">
                <a:solidFill>
                  <a:schemeClr val="dk1"/>
                </a:solidFill>
                <a:latin typeface="Roboto"/>
                <a:ea typeface="Roboto"/>
                <a:cs typeface="Roboto"/>
                <a:sym typeface="Roboto"/>
                <a:hlinkClick r:id="rId5">
                  <a:extLst>
                    <a:ext uri="{A12FA001-AC4F-418D-AE19-62706E023703}">
                      <ahyp:hlinkClr val="tx"/>
                    </a:ext>
                  </a:extLst>
                </a:hlinkClick>
              </a:rPr>
              <a:t>https://opensource.googleblog.com/</a:t>
            </a:r>
            <a:endParaRPr sz="2100">
              <a:solidFill>
                <a:schemeClr val="dk1"/>
              </a:solidFill>
              <a:latin typeface="Roboto"/>
              <a:ea typeface="Roboto"/>
              <a:cs typeface="Roboto"/>
              <a:sym typeface="Roboto"/>
            </a:endParaRPr>
          </a:p>
          <a:p>
            <a:pPr indent="-381000" lvl="0" marL="914400" rtl="0" algn="l">
              <a:lnSpc>
                <a:spcPct val="115000"/>
              </a:lnSpc>
              <a:spcBef>
                <a:spcPts val="0"/>
              </a:spcBef>
              <a:spcAft>
                <a:spcPts val="0"/>
              </a:spcAft>
              <a:buClr>
                <a:schemeClr val="accent1"/>
              </a:buClr>
              <a:buSzPts val="2400"/>
              <a:buFont typeface="Roboto"/>
              <a:buChar char="●"/>
            </a:pPr>
            <a:r>
              <a:rPr lang="en" sz="2400">
                <a:solidFill>
                  <a:schemeClr val="dk1"/>
                </a:solidFill>
                <a:latin typeface="Roboto"/>
                <a:ea typeface="Roboto"/>
                <a:cs typeface="Roboto"/>
                <a:sym typeface="Roboto"/>
              </a:rPr>
              <a:t>Contact GSoC: </a:t>
            </a:r>
            <a:r>
              <a:rPr b="1" lang="en" sz="2100" u="sng">
                <a:solidFill>
                  <a:schemeClr val="hlink"/>
                </a:solidFill>
                <a:latin typeface="Roboto"/>
                <a:ea typeface="Roboto"/>
                <a:cs typeface="Roboto"/>
                <a:sym typeface="Roboto"/>
                <a:hlinkClick r:id="rId6"/>
              </a:rPr>
              <a:t>gsoc-support@google.com</a:t>
            </a:r>
            <a:r>
              <a:rPr b="1" lang="en" sz="2100">
                <a:solidFill>
                  <a:schemeClr val="dk1"/>
                </a:solidFill>
                <a:latin typeface="Roboto"/>
                <a:ea typeface="Roboto"/>
                <a:cs typeface="Roboto"/>
                <a:sym typeface="Roboto"/>
              </a:rPr>
              <a:t> </a:t>
            </a:r>
            <a:endParaRPr b="1" sz="2100">
              <a:solidFill>
                <a:schemeClr val="dk1"/>
              </a:solidFill>
              <a:latin typeface="Roboto"/>
              <a:ea typeface="Roboto"/>
              <a:cs typeface="Roboto"/>
              <a:sym typeface="Roboto"/>
            </a:endParaRPr>
          </a:p>
        </p:txBody>
      </p:sp>
      <p:sp>
        <p:nvSpPr>
          <p:cNvPr id="20197" name="Google Shape;20197;p82"/>
          <p:cNvSpPr/>
          <p:nvPr/>
        </p:nvSpPr>
        <p:spPr>
          <a:xfrm>
            <a:off x="7330900" y="4552375"/>
            <a:ext cx="1434000" cy="461700"/>
          </a:xfrm>
          <a:prstGeom prst="rect">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20198" name="Google Shape;20198;p82"/>
          <p:cNvSpPr/>
          <p:nvPr/>
        </p:nvSpPr>
        <p:spPr>
          <a:xfrm>
            <a:off x="394850" y="4590400"/>
            <a:ext cx="1434000" cy="461700"/>
          </a:xfrm>
          <a:prstGeom prst="rect">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85ABC"/>
        </a:solidFill>
      </p:bgPr>
    </p:bg>
    <p:spTree>
      <p:nvGrpSpPr>
        <p:cNvPr id="20202" name="Shape 20202"/>
        <p:cNvGrpSpPr/>
        <p:nvPr/>
      </p:nvGrpSpPr>
      <p:grpSpPr>
        <a:xfrm>
          <a:off x="0" y="0"/>
          <a:ext cx="0" cy="0"/>
          <a:chOff x="0" y="0"/>
          <a:chExt cx="0" cy="0"/>
        </a:xfrm>
      </p:grpSpPr>
      <p:sp>
        <p:nvSpPr>
          <p:cNvPr id="20203" name="Google Shape;20203;p83"/>
          <p:cNvSpPr txBox="1"/>
          <p:nvPr/>
        </p:nvSpPr>
        <p:spPr>
          <a:xfrm>
            <a:off x="1938975" y="2186988"/>
            <a:ext cx="5111700" cy="769500"/>
          </a:xfrm>
          <a:prstGeom prst="rect">
            <a:avLst/>
          </a:prstGeom>
          <a:noFill/>
          <a:ln>
            <a:noFill/>
          </a:ln>
        </p:spPr>
        <p:txBody>
          <a:bodyPr anchorCtr="0" anchor="t" bIns="0" lIns="0" spcFirstLastPara="1" rIns="0" wrap="square" tIns="0">
            <a:spAutoFit/>
          </a:bodyPr>
          <a:lstStyle/>
          <a:p>
            <a:pPr indent="0" lvl="0" marL="0" rtl="0" algn="ctr">
              <a:lnSpc>
                <a:spcPct val="100000"/>
              </a:lnSpc>
              <a:spcBef>
                <a:spcPts val="0"/>
              </a:spcBef>
              <a:spcAft>
                <a:spcPts val="1000"/>
              </a:spcAft>
              <a:buNone/>
            </a:pPr>
            <a:r>
              <a:rPr b="1" lang="en" sz="5000">
                <a:solidFill>
                  <a:srgbClr val="FFFFFF"/>
                </a:solidFill>
                <a:latin typeface="Roboto"/>
                <a:ea typeface="Roboto"/>
                <a:cs typeface="Roboto"/>
                <a:sym typeface="Roboto"/>
              </a:rPr>
              <a:t>Questions?</a:t>
            </a:r>
            <a:endParaRPr b="1" sz="3100">
              <a:solidFill>
                <a:srgbClr val="FFFFFF"/>
              </a:solidFill>
              <a:latin typeface="Roboto"/>
              <a:ea typeface="Roboto"/>
              <a:cs typeface="Roboto"/>
              <a:sym typeface="Roboto"/>
            </a:endParaRPr>
          </a:p>
        </p:txBody>
      </p:sp>
      <p:sp>
        <p:nvSpPr>
          <p:cNvPr id="20204" name="Google Shape;20204;p83"/>
          <p:cNvSpPr/>
          <p:nvPr/>
        </p:nvSpPr>
        <p:spPr>
          <a:xfrm>
            <a:off x="7563300" y="4769375"/>
            <a:ext cx="1172700" cy="232800"/>
          </a:xfrm>
          <a:prstGeom prst="roundRect">
            <a:avLst>
              <a:gd fmla="val 16667" name="adj"/>
            </a:avLst>
          </a:prstGeom>
          <a:solidFill>
            <a:srgbClr val="185ABC"/>
          </a:solidFill>
          <a:ln cap="flat" cmpd="sng" w="9525">
            <a:solidFill>
              <a:srgbClr val="185A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Google Sans Text"/>
              <a:ea typeface="Google Sans Text"/>
              <a:cs typeface="Google Sans Text"/>
              <a:sym typeface="Google Sans Text"/>
            </a:endParaRPr>
          </a:p>
        </p:txBody>
      </p:sp>
      <p:sp>
        <p:nvSpPr>
          <p:cNvPr id="20205" name="Google Shape;20205;p83"/>
          <p:cNvSpPr/>
          <p:nvPr/>
        </p:nvSpPr>
        <p:spPr>
          <a:xfrm>
            <a:off x="457200" y="4721400"/>
            <a:ext cx="1172700" cy="232800"/>
          </a:xfrm>
          <a:prstGeom prst="roundRect">
            <a:avLst>
              <a:gd fmla="val 16667" name="adj"/>
            </a:avLst>
          </a:prstGeom>
          <a:solidFill>
            <a:srgbClr val="185ABC"/>
          </a:solidFill>
          <a:ln cap="flat" cmpd="sng" w="9525">
            <a:solidFill>
              <a:srgbClr val="185A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Google Sans Text"/>
              <a:ea typeface="Google Sans Text"/>
              <a:cs typeface="Google Sans Text"/>
              <a:sym typeface="Google Sans Text"/>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Google Summer of Code Template">
  <a:themeElements>
    <a:clrScheme name="Simple Light">
      <a:dk1>
        <a:srgbClr val="202124"/>
      </a:dk1>
      <a:lt1>
        <a:srgbClr val="5F6368"/>
      </a:lt1>
      <a:dk2>
        <a:srgbClr val="BDC1C6"/>
      </a:dk2>
      <a:lt2>
        <a:srgbClr val="F8F9FA"/>
      </a:lt2>
      <a:accent1>
        <a:srgbClr val="1A73E8"/>
      </a:accent1>
      <a:accent2>
        <a:srgbClr val="D93025"/>
      </a:accent2>
      <a:accent3>
        <a:srgbClr val="F9AB00"/>
      </a:accent3>
      <a:accent4>
        <a:srgbClr val="1E8E3E"/>
      </a:accent4>
      <a:accent5>
        <a:srgbClr val="8B33EB"/>
      </a:accent5>
      <a:accent6>
        <a:srgbClr val="FDD65D"/>
      </a:accent6>
      <a:hlink>
        <a:srgbClr val="1A73E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